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</p:sldMasterIdLst>
  <p:notesMasterIdLst>
    <p:notesMasterId r:id="rId20"/>
  </p:notesMasterIdLst>
  <p:sldIdLst>
    <p:sldId id="276" r:id="rId6"/>
    <p:sldId id="400" r:id="rId7"/>
    <p:sldId id="3997" r:id="rId8"/>
    <p:sldId id="4017" r:id="rId9"/>
    <p:sldId id="1734" r:id="rId10"/>
    <p:sldId id="1735" r:id="rId11"/>
    <p:sldId id="4056" r:id="rId12"/>
    <p:sldId id="4019" r:id="rId13"/>
    <p:sldId id="489" r:id="rId14"/>
    <p:sldId id="4058" r:id="rId15"/>
    <p:sldId id="4060" r:id="rId16"/>
    <p:sldId id="4057" r:id="rId17"/>
    <p:sldId id="4059" r:id="rId18"/>
    <p:sldId id="315" r:id="rId19"/>
  </p:sldIdLst>
  <p:sldSz cx="10160000" cy="5715000"/>
  <p:notesSz cx="10160000" cy="5715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D0F"/>
    <a:srgbClr val="112E5C"/>
    <a:srgbClr val="003287"/>
    <a:srgbClr val="0B1541"/>
    <a:srgbClr val="181B56"/>
    <a:srgbClr val="FFFFFF"/>
    <a:srgbClr val="CBCCCB"/>
    <a:srgbClr val="9E9F9E"/>
    <a:srgbClr val="0B1641"/>
    <a:srgbClr val="181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4CE65-8333-445A-B043-EB3B10E44C8C}" v="46" dt="2024-09-12T16:15:31.8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0" y="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LIGHEM Kévin" userId="1cb5e05a-360e-42d0-a7ad-13248143bfe6" providerId="ADAL" clId="{8124CE65-8333-445A-B043-EB3B10E44C8C}"/>
    <pc:docChg chg="addSld modSld sldOrd">
      <pc:chgData name="MORLIGHEM Kévin" userId="1cb5e05a-360e-42d0-a7ad-13248143bfe6" providerId="ADAL" clId="{8124CE65-8333-445A-B043-EB3B10E44C8C}" dt="2024-09-12T16:26:07.939" v="69"/>
      <pc:docMkLst>
        <pc:docMk/>
      </pc:docMkLst>
      <pc:sldChg chg="addSp delSp modSp mod modAnim">
        <pc:chgData name="MORLIGHEM Kévin" userId="1cb5e05a-360e-42d0-a7ad-13248143bfe6" providerId="ADAL" clId="{8124CE65-8333-445A-B043-EB3B10E44C8C}" dt="2024-09-12T16:15:26.688" v="64" actId="1076"/>
        <pc:sldMkLst>
          <pc:docMk/>
          <pc:sldMk cId="772727395" sldId="489"/>
        </pc:sldMkLst>
        <pc:spChg chg="mod">
          <ac:chgData name="MORLIGHEM Kévin" userId="1cb5e05a-360e-42d0-a7ad-13248143bfe6" providerId="ADAL" clId="{8124CE65-8333-445A-B043-EB3B10E44C8C}" dt="2024-09-12T16:14:32.596" v="32" actId="1037"/>
          <ac:spMkLst>
            <pc:docMk/>
            <pc:sldMk cId="772727395" sldId="489"/>
            <ac:spMk id="4" creationId="{04EAD068-002F-9662-AAC2-32FEF28298E6}"/>
          </ac:spMkLst>
        </pc:spChg>
        <pc:spChg chg="mod">
          <ac:chgData name="MORLIGHEM Kévin" userId="1cb5e05a-360e-42d0-a7ad-13248143bfe6" providerId="ADAL" clId="{8124CE65-8333-445A-B043-EB3B10E44C8C}" dt="2024-09-12T16:15:11.579" v="58"/>
          <ac:spMkLst>
            <pc:docMk/>
            <pc:sldMk cId="772727395" sldId="489"/>
            <ac:spMk id="5" creationId="{1A179D80-A658-C2FC-FF61-A05C7C55E7E6}"/>
          </ac:spMkLst>
        </pc:spChg>
        <pc:spChg chg="mod">
          <ac:chgData name="MORLIGHEM Kévin" userId="1cb5e05a-360e-42d0-a7ad-13248143bfe6" providerId="ADAL" clId="{8124CE65-8333-445A-B043-EB3B10E44C8C}" dt="2024-09-12T16:14:40.415" v="49" actId="1038"/>
          <ac:spMkLst>
            <pc:docMk/>
            <pc:sldMk cId="772727395" sldId="489"/>
            <ac:spMk id="6" creationId="{DC40923F-B15F-6170-A820-FE91F3956513}"/>
          </ac:spMkLst>
        </pc:spChg>
        <pc:picChg chg="add mod">
          <ac:chgData name="MORLIGHEM Kévin" userId="1cb5e05a-360e-42d0-a7ad-13248143bfe6" providerId="ADAL" clId="{8124CE65-8333-445A-B043-EB3B10E44C8C}" dt="2024-09-12T16:15:26.688" v="64" actId="1076"/>
          <ac:picMkLst>
            <pc:docMk/>
            <pc:sldMk cId="772727395" sldId="489"/>
            <ac:picMk id="3" creationId="{8687E024-E264-9ED8-598F-C08B168A39EB}"/>
          </ac:picMkLst>
        </pc:picChg>
        <pc:picChg chg="mod">
          <ac:chgData name="MORLIGHEM Kévin" userId="1cb5e05a-360e-42d0-a7ad-13248143bfe6" providerId="ADAL" clId="{8124CE65-8333-445A-B043-EB3B10E44C8C}" dt="2024-09-12T16:14:35.481" v="42" actId="1037"/>
          <ac:picMkLst>
            <pc:docMk/>
            <pc:sldMk cId="772727395" sldId="489"/>
            <ac:picMk id="1028" creationId="{AFDA7470-A788-AC2F-339D-9AF1078D1A44}"/>
          </ac:picMkLst>
        </pc:picChg>
        <pc:picChg chg="del mod">
          <ac:chgData name="MORLIGHEM Kévin" userId="1cb5e05a-360e-42d0-a7ad-13248143bfe6" providerId="ADAL" clId="{8124CE65-8333-445A-B043-EB3B10E44C8C}" dt="2024-09-12T16:15:13.484" v="59" actId="478"/>
          <ac:picMkLst>
            <pc:docMk/>
            <pc:sldMk cId="772727395" sldId="489"/>
            <ac:picMk id="1030" creationId="{075C5F27-F7D4-1EAB-0F8B-BB946AAC4BFA}"/>
          </ac:picMkLst>
        </pc:picChg>
        <pc:picChg chg="mod">
          <ac:chgData name="MORLIGHEM Kévin" userId="1cb5e05a-360e-42d0-a7ad-13248143bfe6" providerId="ADAL" clId="{8124CE65-8333-445A-B043-EB3B10E44C8C}" dt="2024-09-12T16:14:42.483" v="56" actId="1038"/>
          <ac:picMkLst>
            <pc:docMk/>
            <pc:sldMk cId="772727395" sldId="489"/>
            <ac:picMk id="1032" creationId="{1F024A74-E59D-1ADE-E2C1-FB7CE89A0A97}"/>
          </ac:picMkLst>
        </pc:picChg>
      </pc:sldChg>
      <pc:sldChg chg="modSp mod">
        <pc:chgData name="MORLIGHEM Kévin" userId="1cb5e05a-360e-42d0-a7ad-13248143bfe6" providerId="ADAL" clId="{8124CE65-8333-445A-B043-EB3B10E44C8C}" dt="2024-09-12T15:29:01.708" v="0" actId="6549"/>
        <pc:sldMkLst>
          <pc:docMk/>
          <pc:sldMk cId="227604164" sldId="4019"/>
        </pc:sldMkLst>
        <pc:spChg chg="mod">
          <ac:chgData name="MORLIGHEM Kévin" userId="1cb5e05a-360e-42d0-a7ad-13248143bfe6" providerId="ADAL" clId="{8124CE65-8333-445A-B043-EB3B10E44C8C}" dt="2024-09-12T15:29:01.708" v="0" actId="6549"/>
          <ac:spMkLst>
            <pc:docMk/>
            <pc:sldMk cId="227604164" sldId="4019"/>
            <ac:spMk id="3" creationId="{8F9F08BF-0C54-42F7-8B8A-E44A5139E563}"/>
          </ac:spMkLst>
        </pc:spChg>
      </pc:sldChg>
      <pc:sldChg chg="ord">
        <pc:chgData name="MORLIGHEM Kévin" userId="1cb5e05a-360e-42d0-a7ad-13248143bfe6" providerId="ADAL" clId="{8124CE65-8333-445A-B043-EB3B10E44C8C}" dt="2024-09-12T16:25:15.202" v="67"/>
        <pc:sldMkLst>
          <pc:docMk/>
          <pc:sldMk cId="1020556438" sldId="4057"/>
        </pc:sldMkLst>
      </pc:sldChg>
      <pc:sldChg chg="add ord">
        <pc:chgData name="MORLIGHEM Kévin" userId="1cb5e05a-360e-42d0-a7ad-13248143bfe6" providerId="ADAL" clId="{8124CE65-8333-445A-B043-EB3B10E44C8C}" dt="2024-09-12T16:26:07.939" v="69"/>
        <pc:sldMkLst>
          <pc:docMk/>
          <pc:sldMk cId="4216276344" sldId="40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C79F-6092-714A-AE8F-7FD38524F2AF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714375"/>
            <a:ext cx="34290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16000" y="2751138"/>
            <a:ext cx="81280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4402138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54688" y="5429250"/>
            <a:ext cx="4403725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09E4-8986-F34C-8A77-9B3172F3B5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56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6DBD4-6AD4-EF47-911D-E3F034F23F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fr-FR" sz="120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fr-FR" sz="120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43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06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5A026F-20DE-864E-9255-C7760D03C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700"/>
            <a:ext cx="10323945" cy="73076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22" y="456201"/>
            <a:ext cx="2150755" cy="23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7404117" y="4062901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412095" y="1263720"/>
            <a:ext cx="2468505" cy="143123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18294" y="1603277"/>
            <a:ext cx="2462306" cy="1410643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1" y="-1"/>
            <a:ext cx="6771638" cy="5714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2474861" y="0"/>
            <a:ext cx="7682598" cy="57276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20061" y="1142497"/>
            <a:ext cx="1792940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6259" y="1527051"/>
            <a:ext cx="1649179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69"/>
            <a:ext cx="10127673" cy="5755507"/>
          </a:xfrm>
          <a:prstGeom prst="rect">
            <a:avLst/>
          </a:prstGeom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3009900"/>
            <a:ext cx="8305800" cy="1523494"/>
          </a:xfrm>
        </p:spPr>
        <p:txBody>
          <a:bodyPr/>
          <a:lstStyle>
            <a:lvl1pPr>
              <a:defRPr sz="3300" b="1" baseline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sz="3300" b="1" spc="13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300" b="1" spc="4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19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5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300" b="1" spc="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300" b="1" spc="17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300" b="1" spc="-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434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/>
          </a:p>
        </p:txBody>
      </p:sp>
      <p:sp>
        <p:nvSpPr>
          <p:cNvPr id="16" name="object 8"/>
          <p:cNvSpPr/>
          <p:nvPr userDrawn="1"/>
        </p:nvSpPr>
        <p:spPr>
          <a:xfrm>
            <a:off x="426697" y="2656205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0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6B80DB-1700-9041-9B11-6DE28DE4F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1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5156200" y="0"/>
            <a:ext cx="5042514" cy="57276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" y="646941"/>
            <a:ext cx="4531360" cy="92333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SOUS TITRE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060" y="1871761"/>
            <a:ext cx="4014947" cy="30777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0060" y="2400300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619760" y="4666649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18167" r="450" b="1151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9" y="598457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021" y="906780"/>
            <a:ext cx="4005728" cy="846386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80" y="911364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7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629279" y="1921687"/>
            <a:ext cx="4373251" cy="317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5154929" y="1927653"/>
            <a:ext cx="5002529" cy="31664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7BAC7D-A809-0C4E-9D0C-1B88A198B5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18167" r="450" b="1151"/>
          <a:stretch/>
        </p:blipFill>
        <p:spPr>
          <a:xfrm>
            <a:off x="-42863" y="-65261"/>
            <a:ext cx="10202863" cy="5780262"/>
          </a:xfrm>
          <a:prstGeom prst="rect">
            <a:avLst/>
          </a:prstGeom>
        </p:spPr>
      </p:pic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72" y="1257300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5157320" y="1257300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2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49700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609452" y="4111801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49700" y="4111801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FEDC81-400D-874E-ADF7-6892C1813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5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61447" r="-300" b="-42130"/>
          <a:stretch/>
        </p:blipFill>
        <p:spPr>
          <a:xfrm>
            <a:off x="5080" y="-76201"/>
            <a:ext cx="10154920" cy="5753101"/>
          </a:xfrm>
          <a:prstGeom prst="rect">
            <a:avLst/>
          </a:prstGeom>
        </p:spPr>
      </p:pic>
      <p:sp>
        <p:nvSpPr>
          <p:cNvPr id="2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733" y="946282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9279" y="1270000"/>
            <a:ext cx="4005728" cy="846386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25466" y="1255652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33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2540000"/>
            <a:ext cx="10147300" cy="317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7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4" t="12964" r="3811" b="1326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7436015" y="4062901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398050" y="1529443"/>
            <a:ext cx="2482550" cy="1519452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398050" y="1258398"/>
            <a:ext cx="2482550" cy="148445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-76200"/>
            <a:ext cx="6771640" cy="5791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2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69"/>
            <a:ext cx="10127673" cy="5755507"/>
          </a:xfrm>
          <a:prstGeom prst="rect">
            <a:avLst/>
          </a:prstGeom>
        </p:spPr>
      </p:pic>
      <p:sp>
        <p:nvSpPr>
          <p:cNvPr id="10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0"/>
            <a:ext cx="3568700" cy="510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0766" y="3064934"/>
            <a:ext cx="8915400" cy="1423467"/>
          </a:xfrm>
        </p:spPr>
        <p:txBody>
          <a:bodyPr/>
          <a:lstStyle>
            <a:lvl1pPr>
              <a:defRPr sz="3200"/>
            </a:lvl1pPr>
          </a:lstStyle>
          <a:p>
            <a:pPr marL="12700">
              <a:lnSpc>
                <a:spcPts val="3729"/>
              </a:lnSpc>
              <a:spcBef>
                <a:spcPts val="100"/>
              </a:spcBef>
            </a:pPr>
            <a:r>
              <a:rPr lang="fr-FR" sz="3300" b="1" spc="13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300" b="1" spc="4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19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5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300" b="1" spc="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300" b="1" spc="17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300" b="1" spc="-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434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 sz="3300"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20" name="object 8"/>
          <p:cNvSpPr/>
          <p:nvPr userDrawn="1"/>
        </p:nvSpPr>
        <p:spPr>
          <a:xfrm>
            <a:off x="426697" y="2656205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B401D0-F541-0849-93A2-5F9892140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9618" r="450" b="9700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" y="737476"/>
            <a:ext cx="4531360" cy="46166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CONTACTS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30320" y="2224909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2883942" y="2224909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37564" y="2214655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25" hasCustomPrompt="1"/>
          </p:nvPr>
        </p:nvSpPr>
        <p:spPr>
          <a:xfrm>
            <a:off x="7407522" y="2209359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" y="2686611"/>
            <a:ext cx="2109359" cy="384721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2879049" y="2686611"/>
            <a:ext cx="2109359" cy="384721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4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33258" y="2684123"/>
            <a:ext cx="2109359" cy="384721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5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7402629" y="2684122"/>
            <a:ext cx="2109359" cy="384721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FAD212-6096-9743-A4E1-E887289BD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635000" y="2145347"/>
            <a:ext cx="7860030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35000" y="2548801"/>
            <a:ext cx="4140200" cy="308699"/>
          </a:xfrm>
          <a:prstGeom prst="rect">
            <a:avLst/>
          </a:prstGeom>
        </p:spPr>
        <p:txBody>
          <a:bodyPr/>
          <a:lstStyle>
            <a:lvl1pPr>
              <a:defRPr lang="en-US" sz="2000" kern="1200" spc="204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t>12/09/2024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95300"/>
            <a:ext cx="8305800" cy="1231106"/>
          </a:xfrm>
        </p:spPr>
        <p:txBody>
          <a:bodyPr/>
          <a:lstStyle>
            <a:lvl1pPr>
              <a:defRPr sz="4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426697" y="402882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"/>
          <a:stretch/>
        </p:blipFill>
        <p:spPr>
          <a:xfrm>
            <a:off x="6216269" y="2247899"/>
            <a:ext cx="3943732" cy="30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716666-513D-BB4F-A766-4000FDFC7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028700"/>
            <a:ext cx="10363200" cy="723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65CA51-C22F-EC42-A5C9-48A77D3C0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562100"/>
            <a:ext cx="2133600" cy="22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182" y="8512"/>
            <a:ext cx="687903" cy="6138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085" y="0"/>
            <a:ext cx="1204108" cy="889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81000"/>
            <a:ext cx="9113813" cy="1333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1" y="1027732"/>
            <a:ext cx="687903" cy="613822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714500"/>
            <a:ext cx="10160000" cy="27699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2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5A026F-20DE-864E-9255-C7760D03C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91"/>
          <a:stretch/>
        </p:blipFill>
        <p:spPr>
          <a:xfrm>
            <a:off x="1" y="1"/>
            <a:ext cx="10323945" cy="58979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1" y="1543402"/>
            <a:ext cx="2150755" cy="23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52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635000" y="2145347"/>
            <a:ext cx="7860030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35000" y="2548802"/>
            <a:ext cx="4140200" cy="308699"/>
          </a:xfrm>
          <a:prstGeom prst="rect">
            <a:avLst/>
          </a:prstGeom>
        </p:spPr>
        <p:txBody>
          <a:bodyPr/>
          <a:lstStyle>
            <a:lvl1pPr>
              <a:defRPr lang="en-US" sz="2000" kern="1200" spc="204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95300"/>
            <a:ext cx="8305800" cy="1231106"/>
          </a:xfrm>
        </p:spPr>
        <p:txBody>
          <a:bodyPr/>
          <a:lstStyle>
            <a:lvl1pPr>
              <a:defRPr sz="4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426697" y="402883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6269" y="2247900"/>
            <a:ext cx="3943732" cy="30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1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635000" y="2145347"/>
            <a:ext cx="7860030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35000" y="2548802"/>
            <a:ext cx="4140200" cy="308699"/>
          </a:xfrm>
          <a:prstGeom prst="rect">
            <a:avLst/>
          </a:prstGeom>
        </p:spPr>
        <p:txBody>
          <a:bodyPr/>
          <a:lstStyle>
            <a:lvl1pPr>
              <a:defRPr lang="en-US" sz="2000" kern="1200" spc="204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95300"/>
            <a:ext cx="8305800" cy="1231106"/>
          </a:xfrm>
        </p:spPr>
        <p:txBody>
          <a:bodyPr/>
          <a:lstStyle>
            <a:lvl1pPr>
              <a:defRPr sz="4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426697" y="402883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740" y="2301010"/>
            <a:ext cx="3908660" cy="30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01105" y="1185300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67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5282310" y="1177410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68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8330310" y="1168815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 rot="16200000">
            <a:off x="-1164406" y="1792993"/>
            <a:ext cx="3351780" cy="614489"/>
          </a:xfrm>
        </p:spPr>
        <p:txBody>
          <a:bodyPr/>
          <a:lstStyle>
            <a:lvl1pPr algn="ctr">
              <a:defRPr sz="400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113454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119094" y="3688219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4067474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9094" y="2734199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36" hasCustomPrompt="1"/>
          </p:nvPr>
        </p:nvSpPr>
        <p:spPr>
          <a:xfrm>
            <a:off x="4226983" y="3112637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37" hasCustomPrompt="1"/>
          </p:nvPr>
        </p:nvSpPr>
        <p:spPr>
          <a:xfrm>
            <a:off x="4228476" y="3687401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38" hasCustomPrompt="1"/>
          </p:nvPr>
        </p:nvSpPr>
        <p:spPr>
          <a:xfrm>
            <a:off x="4226983" y="4066657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4228476" y="2733381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7137400" y="3110190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7138894" y="3684955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7137400" y="4064210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363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7138894" y="2730935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591" indent="-228591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</p:spTree>
    <p:extLst>
      <p:ext uri="{BB962C8B-B14F-4D97-AF65-F5344CB8AC3E}">
        <p14:creationId xmlns:p14="http://schemas.microsoft.com/office/powerpoint/2010/main" val="4182989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5079" y="-59031"/>
            <a:ext cx="10191865" cy="5774032"/>
          </a:xfrm>
          <a:prstGeom prst="rect">
            <a:avLst/>
          </a:prstGeom>
        </p:spPr>
      </p:pic>
      <p:sp>
        <p:nvSpPr>
          <p:cNvPr id="14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1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99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6" y="3009901"/>
            <a:ext cx="8302625" cy="1846659"/>
          </a:xfrm>
        </p:spPr>
        <p:txBody>
          <a:bodyPr/>
          <a:lstStyle>
            <a:lvl1pPr>
              <a:defRPr sz="4000" b="1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</a:t>
            </a:r>
          </a:p>
          <a:p>
            <a:pPr lvl="0"/>
            <a:r>
              <a:rPr lang="fr-FR"/>
              <a:t>DU CHAPITRE</a:t>
            </a:r>
          </a:p>
          <a:p>
            <a:pPr lvl="0"/>
            <a:r>
              <a:rPr lang="fr-FR"/>
              <a:t>SUR 3 LIGNES MAXIMUM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24200C-97D4-436F-A9D5-A5C2FB2FD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83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" y="646941"/>
            <a:ext cx="4531360" cy="923330"/>
          </a:xfrm>
        </p:spPr>
        <p:txBody>
          <a:bodyPr/>
          <a:lstStyle>
            <a:lvl1pPr>
              <a:defRPr sz="3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SOUS TITRE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060" y="1871762"/>
            <a:ext cx="4531360" cy="307777"/>
          </a:xfrm>
        </p:spPr>
        <p:txBody>
          <a:bodyPr/>
          <a:lstStyle>
            <a:lvl1pPr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0060" y="2400300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619760" y="4691625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4" name="Espace réservé pour une image  3"/>
          <p:cNvSpPr>
            <a:spLocks noGrp="1"/>
          </p:cNvSpPr>
          <p:nvPr>
            <p:ph type="pic" sz="quarter" idx="22"/>
          </p:nvPr>
        </p:nvSpPr>
        <p:spPr>
          <a:xfrm>
            <a:off x="5151438" y="0"/>
            <a:ext cx="5033962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0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9" y="598457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021" y="906780"/>
            <a:ext cx="4005728" cy="80522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81" y="911365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629280" y="1921687"/>
            <a:ext cx="4373251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5154930" y="1927654"/>
            <a:ext cx="5002529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</p:spTree>
    <p:extLst>
      <p:ext uri="{BB962C8B-B14F-4D97-AF65-F5344CB8AC3E}">
        <p14:creationId xmlns:p14="http://schemas.microsoft.com/office/powerpoint/2010/main" val="403628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72" y="1257301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5157320" y="1257301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2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49700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609452" y="4136777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49700" y="4136777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</p:spTree>
    <p:extLst>
      <p:ext uri="{BB962C8B-B14F-4D97-AF65-F5344CB8AC3E}">
        <p14:creationId xmlns:p14="http://schemas.microsoft.com/office/powerpoint/2010/main" val="345207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635000" y="2145347"/>
            <a:ext cx="7860030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35000" y="2548801"/>
            <a:ext cx="4140200" cy="308699"/>
          </a:xfrm>
          <a:prstGeom prst="rect">
            <a:avLst/>
          </a:prstGeom>
        </p:spPr>
        <p:txBody>
          <a:bodyPr/>
          <a:lstStyle>
            <a:lvl1pPr>
              <a:defRPr lang="en-US" sz="2000" kern="1200" spc="204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t>12/09/2024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495300"/>
            <a:ext cx="8305800" cy="1231106"/>
          </a:xfrm>
        </p:spPr>
        <p:txBody>
          <a:bodyPr/>
          <a:lstStyle>
            <a:lvl1pPr>
              <a:defRPr sz="4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426697" y="402882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40" y="2301010"/>
            <a:ext cx="3908660" cy="30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603" r="-1"/>
          <a:stretch/>
        </p:blipFill>
        <p:spPr>
          <a:xfrm>
            <a:off x="-27708" y="0"/>
            <a:ext cx="10213109" cy="2552700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28353" y="943205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4552" y="1282763"/>
            <a:ext cx="4005728" cy="80522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5137412" y="1287348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2540000"/>
            <a:ext cx="101473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5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7404118" y="4062901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412096" y="1263720"/>
            <a:ext cx="2468505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18295" y="1603278"/>
            <a:ext cx="2462306" cy="1369477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1" y="-1"/>
            <a:ext cx="6771638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</p:spTree>
    <p:extLst>
      <p:ext uri="{BB962C8B-B14F-4D97-AF65-F5344CB8AC3E}">
        <p14:creationId xmlns:p14="http://schemas.microsoft.com/office/powerpoint/2010/main" val="1258794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2474861" y="0"/>
            <a:ext cx="7682598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20061" y="1142497"/>
            <a:ext cx="1792940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6260" y="1527051"/>
            <a:ext cx="1649179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11/01/2019</a:t>
            </a:r>
          </a:p>
        </p:txBody>
      </p:sp>
    </p:spTree>
    <p:extLst>
      <p:ext uri="{BB962C8B-B14F-4D97-AF65-F5344CB8AC3E}">
        <p14:creationId xmlns:p14="http://schemas.microsoft.com/office/powerpoint/2010/main" val="4263613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69"/>
            <a:ext cx="10127673" cy="5755507"/>
          </a:xfrm>
          <a:prstGeom prst="rect">
            <a:avLst/>
          </a:prstGeom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3009900"/>
            <a:ext cx="8305800" cy="1523494"/>
          </a:xfrm>
        </p:spPr>
        <p:txBody>
          <a:bodyPr/>
          <a:lstStyle>
            <a:lvl1pPr>
              <a:defRPr sz="3300" b="1" baseline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sz="3300" b="1" spc="13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300" b="1" spc="4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19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5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300" b="1" spc="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300" b="1" spc="17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300" b="1" spc="-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434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/>
          </a:p>
        </p:txBody>
      </p:sp>
      <p:sp>
        <p:nvSpPr>
          <p:cNvPr id="16" name="object 8"/>
          <p:cNvSpPr/>
          <p:nvPr userDrawn="1"/>
        </p:nvSpPr>
        <p:spPr>
          <a:xfrm>
            <a:off x="426697" y="2656206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1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99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8F179-399E-4B64-8177-BCCA033AD2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6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1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5156201" y="0"/>
            <a:ext cx="5042514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" y="646941"/>
            <a:ext cx="4531360" cy="92333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SOUS TITRE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061" y="1871762"/>
            <a:ext cx="4014947" cy="30777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0060" y="2400300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619760" y="4691625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068252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9" y="598457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021" y="906780"/>
            <a:ext cx="4005728" cy="80522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81" y="911365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7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629280" y="1921687"/>
            <a:ext cx="4373251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5154930" y="1927654"/>
            <a:ext cx="5002529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7BAC7D-A809-0C4E-9D0C-1B88A198B5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"/>
          <a:stretch/>
        </p:blipFill>
        <p:spPr>
          <a:xfrm>
            <a:off x="-42862" y="-65261"/>
            <a:ext cx="10202863" cy="5780262"/>
          </a:xfrm>
          <a:prstGeom prst="rect">
            <a:avLst/>
          </a:prstGeom>
        </p:spPr>
      </p:pic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72" y="1257301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5157320" y="1257301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2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49700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609452" y="4136777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49700" y="4136777"/>
            <a:ext cx="4005728" cy="232179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FEDC81-400D-874E-ADF7-6892C1813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5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 b="-109278"/>
          <a:stretch/>
        </p:blipFill>
        <p:spPr>
          <a:xfrm>
            <a:off x="5080" y="-76201"/>
            <a:ext cx="10154920" cy="5753101"/>
          </a:xfrm>
          <a:prstGeom prst="rect">
            <a:avLst/>
          </a:prstGeom>
        </p:spPr>
      </p:pic>
      <p:sp>
        <p:nvSpPr>
          <p:cNvPr id="2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48844"/>
            <a:ext cx="4005728" cy="229230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733" y="946282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9279" y="1270000"/>
            <a:ext cx="4005728" cy="80522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25467" y="1255653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33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2540000"/>
            <a:ext cx="1014730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9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42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7436016" y="4062901"/>
            <a:ext cx="1987385" cy="734556"/>
          </a:xfr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398050" y="1529443"/>
            <a:ext cx="2482550" cy="1369477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398050" y="1258398"/>
            <a:ext cx="2482550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-76200"/>
            <a:ext cx="677164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84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69"/>
            <a:ext cx="10127673" cy="5755507"/>
          </a:xfrm>
          <a:prstGeom prst="rect">
            <a:avLst/>
          </a:prstGeom>
        </p:spPr>
      </p:pic>
      <p:sp>
        <p:nvSpPr>
          <p:cNvPr id="10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1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99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0766" y="3064935"/>
            <a:ext cx="8915400" cy="1423467"/>
          </a:xfrm>
        </p:spPr>
        <p:txBody>
          <a:bodyPr/>
          <a:lstStyle>
            <a:lvl1pPr marL="10583">
              <a:lnSpc>
                <a:spcPts val="3107"/>
              </a:lnSpc>
              <a:spcBef>
                <a:spcPts val="83"/>
              </a:spcBef>
              <a:defRPr sz="3200"/>
            </a:lvl1pPr>
          </a:lstStyle>
          <a:p>
            <a:pPr marL="12700">
              <a:lnSpc>
                <a:spcPts val="3729"/>
              </a:lnSpc>
              <a:spcBef>
                <a:spcPts val="100"/>
              </a:spcBef>
            </a:pPr>
            <a:r>
              <a:rPr lang="fr-FR" sz="3300" b="1" spc="13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300" b="1" spc="4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19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30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300" b="1" spc="25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300" b="1" spc="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300" b="1" spc="175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300" b="1" spc="-26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300" b="1" spc="434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 sz="3300"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20" name="object 8"/>
          <p:cNvSpPr/>
          <p:nvPr userDrawn="1"/>
        </p:nvSpPr>
        <p:spPr>
          <a:xfrm>
            <a:off x="426697" y="2656206"/>
            <a:ext cx="451484" cy="201295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B401D0-F541-0849-93A2-5F9892140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01104" y="1185300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67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5282309" y="1177410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68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8330309" y="1168814"/>
            <a:ext cx="1321691" cy="12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 rot="16200000">
            <a:off x="-1164406" y="1792992"/>
            <a:ext cx="3351780" cy="614489"/>
          </a:xfrm>
        </p:spPr>
        <p:txBody>
          <a:bodyPr/>
          <a:lstStyle>
            <a:lvl1pPr algn="ctr">
              <a:defRPr sz="400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113453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119094" y="3688218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4067473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9094" y="2734198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36" hasCustomPrompt="1"/>
          </p:nvPr>
        </p:nvSpPr>
        <p:spPr>
          <a:xfrm>
            <a:off x="4226982" y="3112636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37" hasCustomPrompt="1"/>
          </p:nvPr>
        </p:nvSpPr>
        <p:spPr>
          <a:xfrm>
            <a:off x="4228476" y="3687401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38" hasCustomPrompt="1"/>
          </p:nvPr>
        </p:nvSpPr>
        <p:spPr>
          <a:xfrm>
            <a:off x="4226982" y="4066656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4228476" y="2733381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7137400" y="3110189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7138894" y="3684954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7137400" y="4064209"/>
            <a:ext cx="1539823" cy="40755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914400" eaLnBrk="1" fontAlgn="auto" latinLnBrk="0" hangingPunct="1">
              <a:lnSpc>
                <a:spcPts val="1150"/>
              </a:lnSpc>
              <a:spcBef>
                <a:spcPts val="625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167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sous partie</a:t>
            </a:r>
          </a:p>
          <a:p>
            <a:pPr lvl="0"/>
            <a:r>
              <a:rPr lang="fr-FR"/>
              <a:t>sous partie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7138894" y="2730934"/>
            <a:ext cx="1502470" cy="167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ts val="1150"/>
              </a:lnSpc>
              <a:spcBef>
                <a:spcPts val="625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167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Partie</a:t>
            </a:r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"/>
          <a:stretch/>
        </p:blipFill>
        <p:spPr>
          <a:xfrm>
            <a:off x="5080" y="-38101"/>
            <a:ext cx="10154920" cy="5753101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" y="737477"/>
            <a:ext cx="4531360" cy="46166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CONTACTS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30320" y="2224910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2883943" y="2224910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37565" y="2214656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25" hasCustomPrompt="1"/>
          </p:nvPr>
        </p:nvSpPr>
        <p:spPr>
          <a:xfrm>
            <a:off x="7407523" y="2209360"/>
            <a:ext cx="2104466" cy="169277"/>
          </a:xfrm>
        </p:spPr>
        <p:txBody>
          <a:bodyPr/>
          <a:lstStyle>
            <a:lvl1pPr>
              <a:defRPr sz="11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1" y="2686611"/>
            <a:ext cx="2109359" cy="365998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2879050" y="2686611"/>
            <a:ext cx="2109359" cy="365998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4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33259" y="2684123"/>
            <a:ext cx="2109359" cy="365998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sp>
        <p:nvSpPr>
          <p:cNvPr id="35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7402630" y="2684122"/>
            <a:ext cx="2109359" cy="365998"/>
          </a:xfrm>
        </p:spPr>
        <p:txBody>
          <a:bodyPr/>
          <a:lstStyle>
            <a:lvl1pPr>
              <a:lnSpc>
                <a:spcPts val="1500"/>
              </a:lnSpc>
              <a:defRPr sz="10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FAD212-6096-9743-A4E1-E887289BD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4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716666-513D-BB4F-A766-4000FDFC7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-1028700"/>
            <a:ext cx="10363200" cy="723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65CA51-C22F-EC42-A5C9-48A77D3C0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1562101"/>
            <a:ext cx="2133600" cy="22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323"/>
            <a:ext cx="10170000" cy="573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" y="2834844"/>
            <a:ext cx="1398206" cy="12476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58" y="673901"/>
            <a:ext cx="1990642" cy="14700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398579"/>
            <a:ext cx="366183" cy="32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4013272" cy="9233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t>12/09/2024</a:t>
            </a:fld>
            <a:endParaRPr lang="fr-FR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39875"/>
            <a:ext cx="4013272" cy="166199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80985" indent="0">
              <a:buNone/>
              <a:defRPr>
                <a:solidFill>
                  <a:schemeClr val="bg1"/>
                </a:solidFill>
              </a:defRPr>
            </a:lvl2pPr>
            <a:lvl3pPr marL="761970" indent="0">
              <a:buNone/>
              <a:defRPr>
                <a:solidFill>
                  <a:schemeClr val="bg1"/>
                </a:solidFill>
              </a:defRPr>
            </a:lvl3pPr>
            <a:lvl4pPr marL="1142954" indent="0">
              <a:buNone/>
              <a:defRPr>
                <a:solidFill>
                  <a:schemeClr val="bg1"/>
                </a:solidFill>
              </a:defRPr>
            </a:lvl4pPr>
            <a:lvl5pPr marL="15239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65" y="5216007"/>
            <a:ext cx="435035" cy="466173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4747683" y="2324"/>
            <a:ext cx="5412317" cy="27699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21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19" y="2873191"/>
            <a:ext cx="7620000" cy="1538883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11" y="427844"/>
            <a:ext cx="2795378" cy="29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2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0160000" cy="57897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" y="2834844"/>
            <a:ext cx="1398206" cy="12476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757" y="673901"/>
            <a:ext cx="1990642" cy="1470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416096"/>
            <a:ext cx="366183" cy="32310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98500" y="3355515"/>
            <a:ext cx="8763000" cy="1104636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sz="3667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1210395"/>
            <a:ext cx="2973917" cy="2128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33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98500" y="3349590"/>
            <a:ext cx="8763000" cy="692497"/>
          </a:xfrm>
          <a:prstGeom prst="rect">
            <a:avLst/>
          </a:prstGeom>
        </p:spPr>
        <p:txBody>
          <a:bodyPr/>
          <a:lstStyle>
            <a:lvl1pPr marL="0" marR="0" indent="0" algn="l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 sz="5000" b="1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65" y="5216007"/>
            <a:ext cx="435035" cy="4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3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98500" y="290516"/>
            <a:ext cx="8763000" cy="10203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12/09/2024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909248"/>
            <a:ext cx="1027924" cy="917225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096" y="1829322"/>
            <a:ext cx="1101409" cy="7694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3443835" y="1915690"/>
            <a:ext cx="110140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5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5826756" y="1915690"/>
            <a:ext cx="110140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5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934" y="556178"/>
            <a:ext cx="1222730" cy="10919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852683" y="3410727"/>
            <a:ext cx="1101409" cy="7694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3443835" y="3411829"/>
            <a:ext cx="110140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5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5826755" y="3411829"/>
            <a:ext cx="110140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5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14681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343495"/>
            <a:ext cx="8763000" cy="692497"/>
          </a:xfrm>
          <a:prstGeom prst="rect">
            <a:avLst/>
          </a:prstGeom>
        </p:spPr>
        <p:txBody>
          <a:bodyPr/>
          <a:lstStyle>
            <a:lvl1pPr marL="0" marR="0" indent="0" algn="l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 sz="5000" b="1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478" y="146111"/>
            <a:ext cx="711022" cy="635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095" y="1408907"/>
            <a:ext cx="259248" cy="22874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19" y="1124653"/>
            <a:ext cx="1389380" cy="1026003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1210395"/>
            <a:ext cx="2973917" cy="2128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33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73" y="586867"/>
            <a:ext cx="1177608" cy="10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59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543" y="1"/>
            <a:ext cx="516463" cy="4608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75" y="0"/>
            <a:ext cx="1043529" cy="770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81000"/>
            <a:ext cx="9113813" cy="1333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98500" y="1714500"/>
            <a:ext cx="9114896" cy="1661993"/>
          </a:xfrm>
        </p:spPr>
        <p:txBody>
          <a:bodyPr/>
          <a:lstStyle>
            <a:lvl1pPr marL="0" indent="0">
              <a:buNone/>
              <a:defRPr/>
            </a:lvl1pPr>
            <a:lvl2pPr marL="380985" indent="0">
              <a:buNone/>
              <a:defRPr/>
            </a:lvl2pPr>
            <a:lvl3pPr marL="761970" indent="0">
              <a:buNone/>
              <a:defRPr/>
            </a:lvl3pPr>
            <a:lvl4pPr marL="1142954" indent="0">
              <a:buNone/>
              <a:defRPr/>
            </a:lvl4pPr>
            <a:lvl5pPr marL="1523939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733"/>
            <a:ext cx="71163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6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>
                <a:solidFill>
                  <a:srgbClr val="FFFFFF">
                    <a:lumMod val="50000"/>
                  </a:srgbClr>
                </a:solidFill>
              </a:rPr>
              <a:t>22/01/2019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680673-02D8-40F8-A977-6752EC8B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0" y="495300"/>
            <a:ext cx="9000000" cy="756000"/>
          </a:xfrm>
        </p:spPr>
        <p:txBody>
          <a:bodyPr>
            <a:noAutofit/>
          </a:bodyPr>
          <a:lstStyle>
            <a:lvl1pPr>
              <a:defRPr sz="2400" kern="1200" cap="all" baseline="0">
                <a:solidFill>
                  <a:schemeClr val="accent1"/>
                </a:solidFill>
                <a:latin typeface="FFF Equipe" panose="02000503000000020004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28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5309" r="-300" b="14530"/>
          <a:stretch/>
        </p:blipFill>
        <p:spPr>
          <a:xfrm>
            <a:off x="5079" y="-59031"/>
            <a:ext cx="10191865" cy="5774032"/>
          </a:xfrm>
          <a:prstGeom prst="rect">
            <a:avLst/>
          </a:prstGeom>
        </p:spPr>
      </p:pic>
      <p:sp>
        <p:nvSpPr>
          <p:cNvPr id="14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114300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009900"/>
            <a:ext cx="8302625" cy="1846659"/>
          </a:xfrm>
        </p:spPr>
        <p:txBody>
          <a:bodyPr/>
          <a:lstStyle>
            <a:lvl1pPr>
              <a:defRPr sz="4000" b="1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</a:t>
            </a:r>
          </a:p>
          <a:p>
            <a:pPr lvl="0"/>
            <a:r>
              <a:rPr lang="fr-FR"/>
              <a:t>DU CHAPITRE</a:t>
            </a:r>
          </a:p>
          <a:p>
            <a:pPr lvl="0"/>
            <a:r>
              <a:rPr lang="fr-FR"/>
              <a:t>SUR 3 LIGNES MAXIMUM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519CA7-677A-5042-889C-DF4AE0F49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" y="646941"/>
            <a:ext cx="4531360" cy="923330"/>
          </a:xfrm>
        </p:spPr>
        <p:txBody>
          <a:bodyPr/>
          <a:lstStyle>
            <a:lvl1pPr>
              <a:defRPr sz="3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SOUS TITRE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20060" y="1871761"/>
            <a:ext cx="4531360" cy="307777"/>
          </a:xfrm>
        </p:spPr>
        <p:txBody>
          <a:bodyPr/>
          <a:lstStyle>
            <a:lvl1pPr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0060" y="2400300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619760" y="4717882"/>
            <a:ext cx="4005728" cy="179662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4" name="Espace réservé pour une image  3"/>
          <p:cNvSpPr>
            <a:spLocks noGrp="1"/>
          </p:cNvSpPr>
          <p:nvPr>
            <p:ph type="pic" sz="quarter" idx="22"/>
          </p:nvPr>
        </p:nvSpPr>
        <p:spPr>
          <a:xfrm>
            <a:off x="5151438" y="0"/>
            <a:ext cx="5033962" cy="571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9" y="598457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021" y="906780"/>
            <a:ext cx="4005728" cy="846386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80" y="911364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629279" y="1921687"/>
            <a:ext cx="4373251" cy="317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5154929" y="1927653"/>
            <a:ext cx="5002529" cy="31664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8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17072" y="1257300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5157320" y="1257300"/>
            <a:ext cx="3990488" cy="307777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2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5149700" y="1961407"/>
            <a:ext cx="4005728" cy="1974900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, qui </a:t>
            </a:r>
            <a:r>
              <a:rPr lang="fr-FR" err="1"/>
              <a:t>blam</a:t>
            </a:r>
            <a:r>
              <a:rPr lang="fr-FR"/>
              <a:t> </a:t>
            </a:r>
            <a:r>
              <a:rPr lang="fr-FR" err="1"/>
              <a:t>dusti</a:t>
            </a:r>
            <a:r>
              <a:rPr lang="fr-FR"/>
              <a:t> </a:t>
            </a:r>
            <a:r>
              <a:rPr lang="fr-FR" err="1"/>
              <a:t>del</a:t>
            </a:r>
            <a:r>
              <a:rPr lang="fr-FR"/>
              <a:t> mi, ut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sim</a:t>
            </a:r>
            <a:r>
              <a:rPr lang="fr-FR"/>
              <a:t> </a:t>
            </a:r>
            <a:r>
              <a:rPr lang="fr-FR" err="1"/>
              <a:t>facea</a:t>
            </a:r>
            <a:r>
              <a:rPr lang="fr-FR"/>
              <a:t> </a:t>
            </a:r>
            <a:r>
              <a:rPr lang="fr-FR" err="1"/>
              <a:t>vene</a:t>
            </a:r>
            <a:r>
              <a:rPr lang="fr-FR"/>
              <a:t> con </a:t>
            </a:r>
            <a:r>
              <a:rPr lang="fr-FR" err="1"/>
              <a:t>parum</a:t>
            </a:r>
            <a:r>
              <a:rPr lang="fr-FR"/>
              <a:t>, </a:t>
            </a:r>
            <a:r>
              <a:rPr lang="fr-FR" err="1"/>
              <a:t>core</a:t>
            </a:r>
            <a:r>
              <a:rPr lang="fr-FR"/>
              <a:t> </a:t>
            </a:r>
            <a:r>
              <a:rPr lang="fr-FR" err="1"/>
              <a:t>nihicto</a:t>
            </a:r>
            <a:r>
              <a:rPr lang="fr-FR"/>
              <a:t> </a:t>
            </a:r>
            <a:r>
              <a:rPr lang="fr-FR" err="1"/>
              <a:t>eseque</a:t>
            </a:r>
            <a:r>
              <a:rPr lang="fr-FR"/>
              <a:t> </a:t>
            </a:r>
            <a:r>
              <a:rPr lang="fr-FR" err="1"/>
              <a:t>andipsa</a:t>
            </a:r>
            <a:r>
              <a:rPr lang="fr-FR"/>
              <a:t> </a:t>
            </a:r>
            <a:r>
              <a:rPr lang="fr-FR" err="1"/>
              <a:t>ndanienditio</a:t>
            </a:r>
            <a:r>
              <a:rPr lang="fr-FR"/>
              <a:t> te </a:t>
            </a:r>
            <a:r>
              <a:rPr lang="fr-FR" err="1"/>
              <a:t>invelluptia</a:t>
            </a:r>
            <a:r>
              <a:rPr lang="fr-FR"/>
              <a:t> </a:t>
            </a:r>
            <a:r>
              <a:rPr lang="fr-FR" err="1"/>
              <a:t>nobitibus</a:t>
            </a:r>
            <a:r>
              <a:rPr lang="fr-FR"/>
              <a:t>, te es </a:t>
            </a:r>
            <a:r>
              <a:rPr lang="fr-FR" err="1"/>
              <a:t>rae</a:t>
            </a:r>
            <a:r>
              <a:rPr lang="fr-FR"/>
              <a:t> es </a:t>
            </a:r>
            <a:r>
              <a:rPr lang="fr-FR" err="1"/>
              <a:t>eume</a:t>
            </a:r>
            <a:r>
              <a:rPr lang="fr-FR"/>
              <a:t> </a:t>
            </a:r>
            <a:r>
              <a:rPr lang="fr-FR" err="1"/>
              <a:t>nis</a:t>
            </a:r>
            <a:r>
              <a:rPr lang="fr-FR"/>
              <a:t> </a:t>
            </a:r>
            <a:r>
              <a:rPr lang="fr-FR" err="1"/>
              <a:t>excearc</a:t>
            </a:r>
            <a:r>
              <a:rPr lang="fr-FR"/>
              <a:t> </a:t>
            </a:r>
            <a:r>
              <a:rPr lang="fr-FR" err="1"/>
              <a:t>hicate</a:t>
            </a:r>
            <a:r>
              <a:rPr lang="fr-FR"/>
              <a:t> </a:t>
            </a:r>
            <a:r>
              <a:rPr lang="fr-FR" err="1"/>
              <a:t>veliquiae</a:t>
            </a:r>
            <a:r>
              <a:rPr lang="fr-FR"/>
              <a:t> </a:t>
            </a:r>
            <a:r>
              <a:rPr lang="fr-FR" err="1"/>
              <a:t>vollatia</a:t>
            </a:r>
            <a:r>
              <a:rPr lang="fr-FR"/>
              <a:t> </a:t>
            </a:r>
            <a:r>
              <a:rPr lang="fr-FR" err="1"/>
              <a:t>venimin</a:t>
            </a:r>
            <a:r>
              <a:rPr lang="fr-FR"/>
              <a:t> con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 que </a:t>
            </a:r>
            <a:r>
              <a:rPr lang="fr-FR" err="1"/>
              <a:t>nessita</a:t>
            </a:r>
            <a:r>
              <a:rPr lang="fr-FR"/>
              <a:t> </a:t>
            </a:r>
            <a:r>
              <a:rPr lang="fr-FR" err="1"/>
              <a:t>tinverit</a:t>
            </a:r>
            <a:r>
              <a:rPr lang="fr-FR"/>
              <a:t> </a:t>
            </a:r>
            <a:r>
              <a:rPr lang="fr-FR" err="1"/>
              <a:t>endae</a:t>
            </a:r>
            <a:r>
              <a:rPr lang="fr-FR"/>
              <a:t> sus </a:t>
            </a:r>
            <a:r>
              <a:rPr lang="fr-FR" err="1"/>
              <a:t>inctur</a:t>
            </a:r>
            <a:r>
              <a:rPr lang="fr-FR"/>
              <a:t> anis at.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609452" y="4163034"/>
            <a:ext cx="4005728" cy="179662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5149700" y="4163034"/>
            <a:ext cx="4005728" cy="179662"/>
          </a:xfrm>
        </p:spPr>
        <p:txBody>
          <a:bodyPr anchor="ctr"/>
          <a:lstStyle>
            <a:lvl1pPr>
              <a:lnSpc>
                <a:spcPts val="2200"/>
              </a:lnSpc>
              <a:defRPr sz="70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Voluptu</a:t>
            </a:r>
            <a:r>
              <a:rPr lang="fr-FR"/>
              <a:t> </a:t>
            </a:r>
            <a:r>
              <a:rPr lang="fr-FR" err="1"/>
              <a:t>ribus</a:t>
            </a:r>
            <a:r>
              <a:rPr lang="fr-FR"/>
              <a:t>, con </a:t>
            </a:r>
            <a:r>
              <a:rPr lang="fr-FR" err="1"/>
              <a:t>earum</a:t>
            </a:r>
            <a:r>
              <a:rPr lang="fr-FR"/>
              <a:t>.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8966200" y="5375805"/>
            <a:ext cx="1016000" cy="208384"/>
          </a:xfrm>
          <a:prstGeom prst="rect">
            <a:avLst/>
          </a:prstGeom>
        </p:spPr>
        <p:txBody>
          <a:bodyPr/>
          <a:lstStyle>
            <a:lvl1pPr>
              <a:defRPr lang="en-US" sz="700" kern="1200" spc="204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12/09/2024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2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03" t="5848" r="-1" b="15828"/>
          <a:stretch/>
        </p:blipFill>
        <p:spPr>
          <a:xfrm>
            <a:off x="-27709" y="0"/>
            <a:ext cx="10213109" cy="2552700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628353" y="943205"/>
            <a:ext cx="3990488" cy="153888"/>
          </a:xfrm>
        </p:spPr>
        <p:txBody>
          <a:bodyPr/>
          <a:lstStyle>
            <a:lvl1pPr>
              <a:defRPr sz="10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34552" y="1282763"/>
            <a:ext cx="4005728" cy="846386"/>
          </a:xfrm>
        </p:spPr>
        <p:txBody>
          <a:bodyPr/>
          <a:lstStyle>
            <a:lvl1pPr>
              <a:lnSpc>
                <a:spcPts val="2200"/>
              </a:lnSpc>
              <a:defRPr sz="10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veliquatis</a:t>
            </a:r>
            <a:r>
              <a:rPr lang="fr-FR"/>
              <a:t> </a:t>
            </a:r>
            <a:r>
              <a:rPr lang="fr-FR" err="1"/>
              <a:t>ducid</a:t>
            </a:r>
            <a:r>
              <a:rPr lang="fr-FR"/>
              <a:t> mi, </a:t>
            </a:r>
            <a:r>
              <a:rPr lang="fr-FR" err="1"/>
              <a:t>soluptas</a:t>
            </a:r>
            <a:r>
              <a:rPr lang="fr-FR"/>
              <a:t> </a:t>
            </a:r>
            <a:r>
              <a:rPr lang="fr-FR" err="1"/>
              <a:t>entotatus</a:t>
            </a:r>
            <a:r>
              <a:rPr lang="fr-FR"/>
              <a:t> </a:t>
            </a:r>
            <a:r>
              <a:rPr lang="fr-FR" err="1"/>
              <a:t>serspit</a:t>
            </a:r>
            <a:r>
              <a:rPr lang="fr-FR"/>
              <a:t> </a:t>
            </a:r>
            <a:r>
              <a:rPr lang="fr-FR" err="1"/>
              <a:t>dicabo</a:t>
            </a:r>
            <a:r>
              <a:rPr lang="fr-FR"/>
              <a:t>. </a:t>
            </a:r>
            <a:r>
              <a:rPr lang="fr-FR" err="1"/>
              <a:t>Niamusc</a:t>
            </a:r>
            <a:r>
              <a:rPr lang="fr-FR"/>
              <a:t> </a:t>
            </a:r>
            <a:r>
              <a:rPr lang="fr-FR" err="1"/>
              <a:t>iliquidebis</a:t>
            </a:r>
            <a:r>
              <a:rPr lang="fr-FR"/>
              <a:t> </a:t>
            </a:r>
            <a:r>
              <a:rPr lang="fr-FR" err="1"/>
              <a:t>alitatis</a:t>
            </a:r>
            <a:r>
              <a:rPr lang="fr-FR"/>
              <a:t> </a:t>
            </a:r>
            <a:r>
              <a:rPr lang="fr-FR" err="1"/>
              <a:t>reiciti</a:t>
            </a:r>
            <a:r>
              <a:rPr lang="fr-FR"/>
              <a:t> </a:t>
            </a:r>
            <a:r>
              <a:rPr lang="fr-FR" err="1"/>
              <a:t>conseque</a:t>
            </a:r>
            <a:r>
              <a:rPr lang="fr-FR"/>
              <a:t> </a:t>
            </a:r>
            <a:r>
              <a:rPr lang="fr-FR" err="1"/>
              <a:t>delis</a:t>
            </a:r>
            <a:r>
              <a:rPr lang="fr-FR"/>
              <a:t> </a:t>
            </a:r>
            <a:r>
              <a:rPr lang="fr-FR" err="1"/>
              <a:t>sam</a:t>
            </a:r>
            <a:r>
              <a:rPr lang="fr-FR"/>
              <a:t> </a:t>
            </a:r>
            <a:r>
              <a:rPr lang="fr-FR" err="1"/>
              <a:t>sam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5137411" y="1287347"/>
            <a:ext cx="1987385" cy="734556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0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err="1"/>
              <a:t>Quae</a:t>
            </a:r>
            <a:r>
              <a:rPr lang="fr-FR"/>
              <a:t> et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eatur</a:t>
            </a:r>
            <a:endParaRPr lang="fr-FR"/>
          </a:p>
          <a:p>
            <a:pPr lvl="0"/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cusantis</a:t>
            </a:r>
            <a:r>
              <a:rPr lang="fr-FR"/>
              <a:t> </a:t>
            </a:r>
          </a:p>
          <a:p>
            <a:pPr lvl="0"/>
            <a:r>
              <a:rPr lang="fr-FR" err="1"/>
              <a:t>Parum</a:t>
            </a:r>
            <a:r>
              <a:rPr lang="fr-FR"/>
              <a:t> </a:t>
            </a:r>
            <a:r>
              <a:rPr lang="fr-FR" err="1"/>
              <a:t>inihitiur</a:t>
            </a:r>
            <a:endParaRPr lang="fr-FR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9279" y="122395"/>
            <a:ext cx="4005728" cy="282129"/>
          </a:xfrm>
        </p:spPr>
        <p:txBody>
          <a:bodyPr anchor="ctr"/>
          <a:lstStyle>
            <a:lvl1pPr>
              <a:lnSpc>
                <a:spcPts val="2200"/>
              </a:lnSpc>
              <a:defRPr sz="60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TITRE DU CHAPITRE – SOUS TITRE</a:t>
            </a:r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2540000"/>
            <a:ext cx="10147300" cy="317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E1E0FCC-0679-804F-A7B1-A65C9E39812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5216830"/>
            <a:ext cx="393109" cy="4212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300" y="716051"/>
            <a:ext cx="89154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2793123"/>
            <a:ext cx="8915400" cy="141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5314950"/>
            <a:ext cx="23368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1" r:id="rId3"/>
    <p:sldLayoutId id="2147483665" r:id="rId4"/>
    <p:sldLayoutId id="2147483669" r:id="rId5"/>
    <p:sldLayoutId id="2147483670" r:id="rId6"/>
    <p:sldLayoutId id="2147483672" r:id="rId7"/>
    <p:sldLayoutId id="2147483671" r:id="rId8"/>
    <p:sldLayoutId id="2147483661" r:id="rId9"/>
    <p:sldLayoutId id="2147483662" r:id="rId10"/>
    <p:sldLayoutId id="2147483663" r:id="rId11"/>
    <p:sldLayoutId id="2147483673" r:id="rId12"/>
    <p:sldLayoutId id="2147483664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4" r:id="rId21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300" y="716052"/>
            <a:ext cx="8915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fr-FR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2793124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5314950"/>
            <a:ext cx="2336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9CE416-F7E6-439D-9E9B-140BDCFCD310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2" y="5216830"/>
            <a:ext cx="393109" cy="4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3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3" r:id="rId27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2">
        <a:defRPr>
          <a:latin typeface="+mn-lt"/>
          <a:ea typeface="+mn-ea"/>
          <a:cs typeface="+mn-cs"/>
        </a:defRPr>
      </a:lvl2pPr>
      <a:lvl3pPr marL="914363">
        <a:defRPr>
          <a:latin typeface="+mn-lt"/>
          <a:ea typeface="+mn-ea"/>
          <a:cs typeface="+mn-cs"/>
        </a:defRPr>
      </a:lvl3pPr>
      <a:lvl4pPr marL="1371545">
        <a:defRPr>
          <a:latin typeface="+mn-lt"/>
          <a:ea typeface="+mn-ea"/>
          <a:cs typeface="+mn-cs"/>
        </a:defRPr>
      </a:lvl4pPr>
      <a:lvl5pPr marL="1828727">
        <a:defRPr>
          <a:latin typeface="+mn-lt"/>
          <a:ea typeface="+mn-ea"/>
          <a:cs typeface="+mn-cs"/>
        </a:defRPr>
      </a:lvl5pPr>
      <a:lvl6pPr marL="2285909">
        <a:defRPr>
          <a:latin typeface="+mn-lt"/>
          <a:ea typeface="+mn-ea"/>
          <a:cs typeface="+mn-cs"/>
        </a:defRPr>
      </a:lvl6pPr>
      <a:lvl7pPr marL="2743090">
        <a:defRPr>
          <a:latin typeface="+mn-lt"/>
          <a:ea typeface="+mn-ea"/>
          <a:cs typeface="+mn-cs"/>
        </a:defRPr>
      </a:lvl7pPr>
      <a:lvl8pPr marL="3200272">
        <a:defRPr>
          <a:latin typeface="+mn-lt"/>
          <a:ea typeface="+mn-ea"/>
          <a:cs typeface="+mn-cs"/>
        </a:defRPr>
      </a:lvl8pPr>
      <a:lvl9pPr marL="36574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2">
        <a:defRPr>
          <a:latin typeface="+mn-lt"/>
          <a:ea typeface="+mn-ea"/>
          <a:cs typeface="+mn-cs"/>
        </a:defRPr>
      </a:lvl2pPr>
      <a:lvl3pPr marL="914363">
        <a:defRPr>
          <a:latin typeface="+mn-lt"/>
          <a:ea typeface="+mn-ea"/>
          <a:cs typeface="+mn-cs"/>
        </a:defRPr>
      </a:lvl3pPr>
      <a:lvl4pPr marL="1371545">
        <a:defRPr>
          <a:latin typeface="+mn-lt"/>
          <a:ea typeface="+mn-ea"/>
          <a:cs typeface="+mn-cs"/>
        </a:defRPr>
      </a:lvl4pPr>
      <a:lvl5pPr marL="1828727">
        <a:defRPr>
          <a:latin typeface="+mn-lt"/>
          <a:ea typeface="+mn-ea"/>
          <a:cs typeface="+mn-cs"/>
        </a:defRPr>
      </a:lvl5pPr>
      <a:lvl6pPr marL="2285909">
        <a:defRPr>
          <a:latin typeface="+mn-lt"/>
          <a:ea typeface="+mn-ea"/>
          <a:cs typeface="+mn-cs"/>
        </a:defRPr>
      </a:lvl6pPr>
      <a:lvl7pPr marL="2743090">
        <a:defRPr>
          <a:latin typeface="+mn-lt"/>
          <a:ea typeface="+mn-ea"/>
          <a:cs typeface="+mn-cs"/>
        </a:defRPr>
      </a:lvl7pPr>
      <a:lvl8pPr marL="3200272">
        <a:defRPr>
          <a:latin typeface="+mn-lt"/>
          <a:ea typeface="+mn-ea"/>
          <a:cs typeface="+mn-cs"/>
        </a:defRPr>
      </a:lvl8pPr>
      <a:lvl9pPr marL="36574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E34161C8-B9F1-7A45-5F8A-8FD5B54ED306}"/>
              </a:ext>
            </a:extLst>
          </p:cNvPr>
          <p:cNvSpPr txBox="1">
            <a:spLocks/>
          </p:cNvSpPr>
          <p:nvPr/>
        </p:nvSpPr>
        <p:spPr>
          <a:xfrm>
            <a:off x="0" y="2920462"/>
            <a:ext cx="10160000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kern="0" dirty="0">
                <a:solidFill>
                  <a:schemeClr val="bg1"/>
                </a:solidFill>
                <a:latin typeface="FFF Hero Black" panose="02000A08000000020004" pitchFamily="2" charset="0"/>
              </a:rPr>
              <a:t>LOGICIEL FOOT ANIMATION LOISIR (FAL)</a:t>
            </a:r>
          </a:p>
          <a:p>
            <a:pPr algn="ctr"/>
            <a:r>
              <a:rPr lang="fr-FR" sz="4000" kern="0" dirty="0">
                <a:solidFill>
                  <a:schemeClr val="bg1"/>
                </a:solidFill>
                <a:latin typeface="FFF Hero Black" panose="02000A08000000020004" pitchFamily="2" charset="0"/>
              </a:rPr>
              <a:t>Réunion d’information</a:t>
            </a:r>
          </a:p>
          <a:p>
            <a:pPr algn="ctr"/>
            <a:r>
              <a:rPr lang="fr-FR" sz="4000" kern="0" dirty="0">
                <a:solidFill>
                  <a:schemeClr val="bg1"/>
                </a:solidFill>
                <a:latin typeface="FFF Hero Black" panose="02000A08000000020004" pitchFamily="2" charset="0"/>
              </a:rPr>
              <a:t>12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102779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024B392-A2D9-4924-A57E-EB12FB1D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167" dirty="0"/>
              <a:t>Démonstration</a:t>
            </a:r>
            <a:endParaRPr lang="fr-FR" sz="2917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F08BF-0C54-42F7-8B8A-E44A513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9FA0F-F11C-4ECB-8008-CA1EA8E6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10</a:t>
            </a:fld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0F14ADB-A17B-452A-9E52-8ACAD8664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500" y="1210395"/>
            <a:ext cx="2973917" cy="2128724"/>
          </a:xfrm>
        </p:spPr>
        <p:txBody>
          <a:bodyPr/>
          <a:lstStyle/>
          <a:p>
            <a:r>
              <a:rPr lang="fr-FR" dirty="0"/>
              <a:t>03 </a:t>
            </a: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085B4DE0-89E4-4B19-BD64-9D623DFC3783}"/>
              </a:ext>
            </a:extLst>
          </p:cNvPr>
          <p:cNvSpPr txBox="1">
            <a:spLocks/>
          </p:cNvSpPr>
          <p:nvPr/>
        </p:nvSpPr>
        <p:spPr>
          <a:xfrm>
            <a:off x="5953341" y="4353719"/>
            <a:ext cx="5154984" cy="101022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29418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0" y="306802"/>
            <a:ext cx="10160000" cy="369332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287"/>
                </a:solidFill>
              </a:rPr>
              <a:t>FAL </a:t>
            </a:r>
            <a:r>
              <a:rPr lang="fr-FR" sz="2400" dirty="0"/>
              <a:t>– VOTRE DISTRICT PRECURSEUR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26905A-BA38-469D-BB3F-EF633E9D9068}"/>
              </a:ext>
            </a:extLst>
          </p:cNvPr>
          <p:cNvSpPr/>
          <p:nvPr/>
        </p:nvSpPr>
        <p:spPr>
          <a:xfrm>
            <a:off x="11437036" y="3036288"/>
            <a:ext cx="4735870" cy="71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1"/>
              </a:solidFill>
              <a:latin typeface="FFF Equipe" panose="02000503000000020004" pitchFamily="50" charset="0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6EEDA3E-A2D0-4CAD-A06A-4505E5C11F5B}"/>
              </a:ext>
            </a:extLst>
          </p:cNvPr>
          <p:cNvCxnSpPr>
            <a:cxnSpLocks/>
          </p:cNvCxnSpPr>
          <p:nvPr/>
        </p:nvCxnSpPr>
        <p:spPr>
          <a:xfrm>
            <a:off x="3861483" y="-748299"/>
            <a:ext cx="2003303" cy="0"/>
          </a:xfrm>
          <a:prstGeom prst="line">
            <a:avLst/>
          </a:prstGeom>
          <a:ln w="19050">
            <a:solidFill>
              <a:srgbClr val="003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EA1BB0-C8DE-9240-B73E-0FE2A9BB1666}"/>
              </a:ext>
            </a:extLst>
          </p:cNvPr>
          <p:cNvSpPr/>
          <p:nvPr/>
        </p:nvSpPr>
        <p:spPr>
          <a:xfrm>
            <a:off x="-164414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LA MARNE</a:t>
            </a: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0E9C5-C17B-D044-9900-68C2C527C355}"/>
              </a:ext>
            </a:extLst>
          </p:cNvPr>
          <p:cNvSpPr/>
          <p:nvPr/>
        </p:nvSpPr>
        <p:spPr>
          <a:xfrm>
            <a:off x="1984035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LA CÔTE D’AZUR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pic>
        <p:nvPicPr>
          <p:cNvPr id="34" name="Image 7">
            <a:extLst>
              <a:ext uri="{FF2B5EF4-FFF2-40B4-BE49-F238E27FC236}">
                <a16:creationId xmlns:a16="http://schemas.microsoft.com/office/drawing/2014/main" id="{4CDF2109-E9F8-F44E-BCDE-E297F382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7" y="1987123"/>
            <a:ext cx="1031379" cy="1318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EAD068-002F-9662-AAC2-32FEF28298E6}"/>
              </a:ext>
            </a:extLst>
          </p:cNvPr>
          <p:cNvSpPr/>
          <p:nvPr/>
        </p:nvSpPr>
        <p:spPr>
          <a:xfrm>
            <a:off x="4058016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D’INDRE ET LOIRE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79D80-A658-C2FC-FF61-A05C7C55E7E6}"/>
              </a:ext>
            </a:extLst>
          </p:cNvPr>
          <p:cNvSpPr/>
          <p:nvPr/>
        </p:nvSpPr>
        <p:spPr>
          <a:xfrm>
            <a:off x="6221378" y="3312843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DU TARN ET GARONNE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923F-B15F-6170-A820-FE91F3956513}"/>
              </a:ext>
            </a:extLst>
          </p:cNvPr>
          <p:cNvSpPr/>
          <p:nvPr/>
        </p:nvSpPr>
        <p:spPr>
          <a:xfrm>
            <a:off x="8115183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L’EURE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2964EF3B-B51E-A54B-6AA5-3C830642A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0"/>
          <a:stretch/>
        </p:blipFill>
        <p:spPr bwMode="auto">
          <a:xfrm>
            <a:off x="2176736" y="1645289"/>
            <a:ext cx="2046909" cy="15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CT DE FOOTBALL D'INDRE-ET-LOIRE">
            <a:extLst>
              <a:ext uri="{FF2B5EF4-FFF2-40B4-BE49-F238E27FC236}">
                <a16:creationId xmlns:a16="http://schemas.microsoft.com/office/drawing/2014/main" id="{AFDA7470-A788-AC2F-339D-9AF1078D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24" y="1991897"/>
            <a:ext cx="1291553" cy="12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trict de l'Eure de Football | Évreux">
            <a:extLst>
              <a:ext uri="{FF2B5EF4-FFF2-40B4-BE49-F238E27FC236}">
                <a16:creationId xmlns:a16="http://schemas.microsoft.com/office/drawing/2014/main" id="{1F024A74-E59D-1ADE-E2C1-FB7CE89A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8274"/>
          <a:stretch/>
        </p:blipFill>
        <p:spPr bwMode="auto">
          <a:xfrm>
            <a:off x="8651053" y="2004670"/>
            <a:ext cx="1558951" cy="12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trict de Football de Tarn et Garonne">
            <a:extLst>
              <a:ext uri="{FF2B5EF4-FFF2-40B4-BE49-F238E27FC236}">
                <a16:creationId xmlns:a16="http://schemas.microsoft.com/office/drawing/2014/main" id="{8687E024-E264-9ED8-598F-C08B168A3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 bwMode="auto">
          <a:xfrm>
            <a:off x="6546242" y="1731234"/>
            <a:ext cx="1755558" cy="15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7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C4A0-5F3B-162C-5AA2-081BFE71D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DE35F5-1FB6-62F8-C586-C17BD00E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133282"/>
            <a:ext cx="2336800" cy="276999"/>
          </a:xfrm>
        </p:spPr>
        <p:txBody>
          <a:bodyPr/>
          <a:lstStyle/>
          <a:p>
            <a:fld id="{5DB3D389-CD2B-174E-AC57-ECCAE6D39516}" type="slidenum">
              <a:rPr lang="fr-FR" smtClean="0"/>
              <a:t>12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933682E-E076-9216-AFE2-512A224DE96C}"/>
              </a:ext>
            </a:extLst>
          </p:cNvPr>
          <p:cNvCxnSpPr>
            <a:cxnSpLocks/>
          </p:cNvCxnSpPr>
          <p:nvPr/>
        </p:nvCxnSpPr>
        <p:spPr>
          <a:xfrm>
            <a:off x="3962190" y="710714"/>
            <a:ext cx="2003303" cy="0"/>
          </a:xfrm>
          <a:prstGeom prst="line">
            <a:avLst/>
          </a:prstGeom>
          <a:ln w="19050">
            <a:solidFill>
              <a:srgbClr val="003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0E883DB-F864-563C-223F-4E0487BD23F2}"/>
              </a:ext>
            </a:extLst>
          </p:cNvPr>
          <p:cNvSpPr txBox="1">
            <a:spLocks/>
          </p:cNvSpPr>
          <p:nvPr/>
        </p:nvSpPr>
        <p:spPr>
          <a:xfrm>
            <a:off x="1219200" y="158956"/>
            <a:ext cx="7802880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667" b="1" kern="0">
                <a:solidFill>
                  <a:srgbClr val="003287"/>
                </a:solidFill>
                <a:latin typeface="FFF Equipe" panose="02000503000000020004" pitchFamily="2" charset="77"/>
              </a:rPr>
              <a:t>FAL – </a:t>
            </a:r>
            <a:r>
              <a:rPr lang="fr-FR" sz="2000" b="1" kern="0">
                <a:solidFill>
                  <a:srgbClr val="D11D0F"/>
                </a:solidFill>
                <a:latin typeface="FFF Equipe" panose="02000503000000020004" pitchFamily="2" charset="77"/>
              </a:rPr>
              <a:t>Nouvelle interface clubs</a:t>
            </a:r>
          </a:p>
        </p:txBody>
      </p:sp>
      <p:pic>
        <p:nvPicPr>
          <p:cNvPr id="27" name="Image 26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6B3221A-5C17-0697-3689-19973F7AE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84" y="876601"/>
            <a:ext cx="2994333" cy="2656164"/>
          </a:xfrm>
          <a:prstGeom prst="rect">
            <a:avLst/>
          </a:prstGeom>
        </p:spPr>
      </p:pic>
      <p:pic>
        <p:nvPicPr>
          <p:cNvPr id="25" name="Image 24" descr="Une image contenant texte, logiciel, Icône d’ordinateur, Page web&#10;&#10;Description générée automatiquement">
            <a:extLst>
              <a:ext uri="{FF2B5EF4-FFF2-40B4-BE49-F238E27FC236}">
                <a16:creationId xmlns:a16="http://schemas.microsoft.com/office/drawing/2014/main" id="{3DC3D012-8AFF-DF5A-7AB0-1FE02F844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86" y="2311232"/>
            <a:ext cx="2492369" cy="3312933"/>
          </a:xfrm>
          <a:prstGeom prst="rect">
            <a:avLst/>
          </a:prstGeom>
        </p:spPr>
      </p:pic>
      <p:pic>
        <p:nvPicPr>
          <p:cNvPr id="29" name="Image 28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96901D04-1FA9-C55A-7BAB-8E2841E37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17" y="3143881"/>
            <a:ext cx="1588667" cy="2480284"/>
          </a:xfrm>
          <a:prstGeom prst="rect">
            <a:avLst/>
          </a:prstGeom>
        </p:spPr>
      </p:pic>
      <p:pic>
        <p:nvPicPr>
          <p:cNvPr id="31" name="Image 30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F4B108E-D08E-239F-E1B9-C4AD28FF47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75" y="423072"/>
            <a:ext cx="2051752" cy="2105149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DB5F3FA-F399-9175-63A3-AD2BBC1E53B8}"/>
              </a:ext>
            </a:extLst>
          </p:cNvPr>
          <p:cNvCxnSpPr>
            <a:cxnSpLocks/>
          </p:cNvCxnSpPr>
          <p:nvPr/>
        </p:nvCxnSpPr>
        <p:spPr>
          <a:xfrm>
            <a:off x="4674820" y="876601"/>
            <a:ext cx="0" cy="469962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EC4C2C8-634D-3FB8-1A4D-295413BF635D}"/>
              </a:ext>
            </a:extLst>
          </p:cNvPr>
          <p:cNvSpPr txBox="1"/>
          <p:nvPr/>
        </p:nvSpPr>
        <p:spPr>
          <a:xfrm>
            <a:off x="270485" y="1609077"/>
            <a:ext cx="4170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Refonte complète de l’ergonomie de l’application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Refonte des fonctionnalités de saisie des engagements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Refonte de l’affichage du calendrier des épreuves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Possibilité d’exporter le calendrier au format Excel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Ajout d’une nouvelle fonctionnalité « Agenda de la semaine »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Possibilité d’exporter l’agenda au format Excel</a:t>
            </a: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endParaRPr lang="fr-FR" sz="1000" b="1">
              <a:solidFill>
                <a:srgbClr val="112E5C"/>
              </a:solidFill>
              <a:latin typeface="FFF Equipe" panose="02000503000000020004" pitchFamily="50" charset="0"/>
            </a:endParaRPr>
          </a:p>
          <a:p>
            <a:pPr marL="142869" indent="-142869" algn="just">
              <a:spcBef>
                <a:spcPts val="500"/>
              </a:spcBef>
              <a:buFontTx/>
              <a:buChar char="-"/>
            </a:pPr>
            <a:r>
              <a:rPr lang="fr-FR" sz="1000" b="1">
                <a:solidFill>
                  <a:srgbClr val="112E5C"/>
                </a:solidFill>
                <a:latin typeface="FFF Equipe" panose="02000503000000020004" pitchFamily="50" charset="0"/>
              </a:rPr>
              <a:t>Refonte des infos détaillés d’un site (plateau ou challenge)</a:t>
            </a:r>
            <a:endParaRPr lang="fr-FR" sz="100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5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024B392-A2D9-4924-A57E-EB12FB1D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167" dirty="0"/>
              <a:t>Questions / Réponses</a:t>
            </a:r>
            <a:endParaRPr lang="fr-FR" sz="2917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F08BF-0C54-42F7-8B8A-E44A513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9FA0F-F11C-4ECB-8008-CA1EA8E6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13</a:t>
            </a:fld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0F14ADB-A17B-452A-9E52-8ACAD8664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500" y="1210395"/>
            <a:ext cx="2973917" cy="2128724"/>
          </a:xfrm>
        </p:spPr>
        <p:txBody>
          <a:bodyPr/>
          <a:lstStyle/>
          <a:p>
            <a:r>
              <a:rPr lang="fr-FR" dirty="0"/>
              <a:t>04 </a:t>
            </a: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085B4DE0-89E4-4B19-BD64-9D623DFC3783}"/>
              </a:ext>
            </a:extLst>
          </p:cNvPr>
          <p:cNvSpPr txBox="1">
            <a:spLocks/>
          </p:cNvSpPr>
          <p:nvPr/>
        </p:nvSpPr>
        <p:spPr>
          <a:xfrm>
            <a:off x="5953341" y="4353719"/>
            <a:ext cx="5154984" cy="101022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55789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16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DEA5912-16C3-4D59-93F3-F6D08F76BD48}"/>
              </a:ext>
            </a:extLst>
          </p:cNvPr>
          <p:cNvSpPr txBox="1"/>
          <p:nvPr/>
        </p:nvSpPr>
        <p:spPr>
          <a:xfrm>
            <a:off x="880490" y="1408907"/>
            <a:ext cx="8399021" cy="94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500" dirty="0">
                <a:latin typeface="FFF Equipe" panose="02000503000000020004" pitchFamily="50" charset="0"/>
              </a:rPr>
              <a:t>Quel que soit le support utilisé (ordinateur, tablette, téléphone), il est possible de poser des questions en cliquant sur l’icone: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E4A3A75-71AC-4544-AEF1-042D0993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</p:spPr>
        <p:txBody>
          <a:bodyPr vert="horz" wrap="square" lIns="76200" tIns="38100" rIns="76200" bIns="38100" rtlCol="0" anchor="ctr">
            <a:normAutofit fontScale="90000"/>
          </a:bodyPr>
          <a:lstStyle/>
          <a:p>
            <a:r>
              <a:rPr lang="en-US" dirty="0"/>
              <a:t>Poser des questions pendant le webinaire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D9114-D26D-499B-9201-55F563DC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</p:spPr>
        <p:txBody>
          <a:bodyPr vert="horz" wrap="square" lIns="76200" tIns="38100" rIns="76200" bIns="38100" rtlCol="0" anchor="ctr">
            <a:normAutofit fontScale="92500" lnSpcReduction="20000"/>
          </a:bodyPr>
          <a:lstStyle/>
          <a:p>
            <a:pPr>
              <a:spcAft>
                <a:spcPts val="500"/>
              </a:spcAft>
            </a:pPr>
            <a:fld id="{5DB3D389-CD2B-174E-AC57-ECCAE6D39516}" type="slidenum">
              <a:rPr lang="en-US"/>
              <a:pPr>
                <a:spcAft>
                  <a:spcPts val="500"/>
                </a:spcAft>
              </a:pPr>
              <a:t>2</a:t>
            </a:fld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E6CBC1D-C17C-410B-937E-2B4C63278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079" y="1897495"/>
            <a:ext cx="713363" cy="5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0865d97b-df80-44a3-9935-a76a33464f1e" descr="Image">
            <a:extLst>
              <a:ext uri="{FF2B5EF4-FFF2-40B4-BE49-F238E27FC236}">
                <a16:creationId xmlns:a16="http://schemas.microsoft.com/office/drawing/2014/main" id="{5DA9D314-9D01-4AA1-A1B6-0785DC72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532" y="2594326"/>
            <a:ext cx="1563084" cy="278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9CAE65-EE13-45BC-A0F9-B0EDAFC2E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563" y="2544856"/>
            <a:ext cx="5774447" cy="288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88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85"/>
          <p:cNvSpPr/>
          <p:nvPr/>
        </p:nvSpPr>
        <p:spPr>
          <a:xfrm>
            <a:off x="698500" y="1194062"/>
            <a:ext cx="6550025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srgbClr val="000000"/>
              </a:solidFill>
              <a:latin typeface="FFF Equipe" panose="02000503000000020004" pitchFamily="2" charset="77"/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/>
            <a:endParaRPr lang="fr-FR" sz="1500" dirty="0">
              <a:solidFill>
                <a:srgbClr val="000000"/>
              </a:solidFill>
              <a:latin typeface="FFF Equipe" panose="02000503000000020004" pitchFamily="2" charset="77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7596C86-483D-4BC0-A46E-70DA84BDF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6896" y="1423410"/>
            <a:ext cx="1101409" cy="897618"/>
          </a:xfrm>
        </p:spPr>
        <p:txBody>
          <a:bodyPr/>
          <a:lstStyle/>
          <a:p>
            <a:r>
              <a:rPr lang="fr-FR" sz="5833">
                <a:latin typeface="FFF Equipe" panose="02000503000000020004" pitchFamily="2" charset="77"/>
              </a:rPr>
              <a:t>01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1CE99908-7D3F-4CFD-9166-FAE4153DCE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3867" y="1423410"/>
            <a:ext cx="1101409" cy="897618"/>
          </a:xfrm>
        </p:spPr>
        <p:txBody>
          <a:bodyPr/>
          <a:lstStyle/>
          <a:p>
            <a:r>
              <a:rPr lang="fr-FR" sz="5833">
                <a:latin typeface="FFF Equipe" panose="02000503000000020004" pitchFamily="2" charset="77"/>
              </a:rPr>
              <a:t>02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00D47A46-9B80-4D75-8FDC-8F9280DA153C}"/>
              </a:ext>
            </a:extLst>
          </p:cNvPr>
          <p:cNvSpPr txBox="1">
            <a:spLocks/>
          </p:cNvSpPr>
          <p:nvPr/>
        </p:nvSpPr>
        <p:spPr>
          <a:xfrm>
            <a:off x="898841" y="3214355"/>
            <a:ext cx="1101409" cy="692498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1970">
              <a:spcBef>
                <a:spcPts val="833"/>
              </a:spcBef>
            </a:pPr>
            <a:r>
              <a:rPr lang="fr-FR" sz="5833">
                <a:latin typeface="FFF Equipe" panose="02000503000000020004" pitchFamily="2" charset="77"/>
              </a:rPr>
              <a:t>03</a:t>
            </a:r>
          </a:p>
        </p:txBody>
      </p:sp>
      <p:sp>
        <p:nvSpPr>
          <p:cNvPr id="28" name="object 85">
            <a:extLst>
              <a:ext uri="{FF2B5EF4-FFF2-40B4-BE49-F238E27FC236}">
                <a16:creationId xmlns:a16="http://schemas.microsoft.com/office/drawing/2014/main" id="{98431D2A-3733-4E17-B332-5EAF08A0E1BA}"/>
              </a:ext>
            </a:extLst>
          </p:cNvPr>
          <p:cNvSpPr/>
          <p:nvPr/>
        </p:nvSpPr>
        <p:spPr>
          <a:xfrm>
            <a:off x="698500" y="1194062"/>
            <a:ext cx="6550025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srgbClr val="000000"/>
              </a:solidFill>
              <a:latin typeface="FFF Equipe" panose="02000503000000020004" pitchFamily="2" charset="77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746AAC3-CD30-44C6-BCD4-974B4C8F750E}"/>
              </a:ext>
            </a:extLst>
          </p:cNvPr>
          <p:cNvSpPr txBox="1"/>
          <p:nvPr/>
        </p:nvSpPr>
        <p:spPr>
          <a:xfrm>
            <a:off x="2018305" y="2402137"/>
            <a:ext cx="184731" cy="733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endParaRPr lang="fr-FR" sz="4167">
              <a:solidFill>
                <a:srgbClr val="000000"/>
              </a:solidFill>
              <a:latin typeface="FFF Equipe" panose="02000503000000020004" pitchFamily="2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733EB1-B789-4471-882B-538A5BDB4BD5}"/>
              </a:ext>
            </a:extLst>
          </p:cNvPr>
          <p:cNvSpPr txBox="1"/>
          <p:nvPr/>
        </p:nvSpPr>
        <p:spPr>
          <a:xfrm>
            <a:off x="898840" y="2200701"/>
            <a:ext cx="5000768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/>
            <a:r>
              <a:rPr lang="fr-FR" sz="2917" b="1">
                <a:solidFill>
                  <a:srgbClr val="003287"/>
                </a:solidFill>
                <a:latin typeface="FFF Equipe" panose="02000503000000020004" pitchFamily="2" charset="77"/>
                <a:ea typeface="FFF Equipe" charset="0"/>
                <a:cs typeface="FFF Equipe" charset="0"/>
              </a:rPr>
              <a:t>Genèse du projet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DDD77E-D09B-4475-9B1F-F13F766B6F59}"/>
              </a:ext>
            </a:extLst>
          </p:cNvPr>
          <p:cNvSpPr txBox="1"/>
          <p:nvPr/>
        </p:nvSpPr>
        <p:spPr>
          <a:xfrm>
            <a:off x="5640617" y="2201814"/>
            <a:ext cx="4587466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/>
            <a:r>
              <a:rPr lang="fr-FR" sz="2917" b="1">
                <a:solidFill>
                  <a:srgbClr val="003287"/>
                </a:solidFill>
                <a:latin typeface="FFF Equipe" panose="02000503000000020004" pitchFamily="2" charset="77"/>
                <a:ea typeface="FFF Equipe" charset="0"/>
                <a:cs typeface="FFF Equipe" charset="0"/>
              </a:rPr>
              <a:t>Les nouveautés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01613C5-30DD-4085-ABAF-94A719D2F678}"/>
              </a:ext>
            </a:extLst>
          </p:cNvPr>
          <p:cNvSpPr txBox="1"/>
          <p:nvPr/>
        </p:nvSpPr>
        <p:spPr>
          <a:xfrm>
            <a:off x="898840" y="4033626"/>
            <a:ext cx="4644163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/>
            <a:r>
              <a:rPr lang="fr-FR" sz="2917" b="1" dirty="0">
                <a:solidFill>
                  <a:srgbClr val="003287"/>
                </a:solidFill>
                <a:latin typeface="FFF Equipe" panose="02000503000000020004" pitchFamily="2" charset="77"/>
              </a:rPr>
              <a:t>Démonstration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C829166C-EC31-4394-A806-662BC7D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90515"/>
            <a:ext cx="8763000" cy="903546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  <a:latin typeface="FFF Equipe" panose="02000503000000020004" pitchFamily="2" charset="77"/>
              </a:rPr>
              <a:t>PROGRAMME</a:t>
            </a:r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98167D9D-8E3E-B1BD-E65E-7A52FA5652BB}"/>
              </a:ext>
            </a:extLst>
          </p:cNvPr>
          <p:cNvSpPr txBox="1">
            <a:spLocks/>
          </p:cNvSpPr>
          <p:nvPr/>
        </p:nvSpPr>
        <p:spPr>
          <a:xfrm>
            <a:off x="5643867" y="3214355"/>
            <a:ext cx="1101409" cy="692498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1970">
              <a:spcBef>
                <a:spcPts val="833"/>
              </a:spcBef>
            </a:pPr>
            <a:r>
              <a:rPr lang="fr-FR" sz="5833" dirty="0">
                <a:latin typeface="FFF Equipe" panose="02000503000000020004" pitchFamily="2" charset="77"/>
              </a:rPr>
              <a:t>04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3949F4-CC89-6736-17DA-4D0628B05C14}"/>
              </a:ext>
            </a:extLst>
          </p:cNvPr>
          <p:cNvSpPr txBox="1"/>
          <p:nvPr/>
        </p:nvSpPr>
        <p:spPr>
          <a:xfrm>
            <a:off x="5643867" y="4033626"/>
            <a:ext cx="4262134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/>
            <a:r>
              <a:rPr lang="fr-FR" sz="2917" b="1" dirty="0">
                <a:solidFill>
                  <a:srgbClr val="003287"/>
                </a:solidFill>
                <a:latin typeface="FFF Equipe" panose="02000503000000020004" pitchFamily="2" charset="77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25692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024B392-A2D9-4924-A57E-EB12FB1D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167"/>
              <a:t>Genèse du projet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F08BF-0C54-42F7-8B8A-E44A513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12/09/2024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9FA0F-F11C-4ECB-8008-CA1EA8E6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4</a:t>
            </a:fld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0F14ADB-A17B-452A-9E52-8ACAD8664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01</a:t>
            </a: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085B4DE0-89E4-4B19-BD64-9D623DFC3783}"/>
              </a:ext>
            </a:extLst>
          </p:cNvPr>
          <p:cNvSpPr txBox="1">
            <a:spLocks/>
          </p:cNvSpPr>
          <p:nvPr/>
        </p:nvSpPr>
        <p:spPr>
          <a:xfrm>
            <a:off x="5953341" y="4353719"/>
            <a:ext cx="5154984" cy="101022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7856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èche : courbe vers la droite 26">
            <a:extLst>
              <a:ext uri="{FF2B5EF4-FFF2-40B4-BE49-F238E27FC236}">
                <a16:creationId xmlns:a16="http://schemas.microsoft.com/office/drawing/2014/main" id="{39B30338-B5E7-4A14-B026-E4E8B5DF60E0}"/>
              </a:ext>
            </a:extLst>
          </p:cNvPr>
          <p:cNvSpPr/>
          <p:nvPr/>
        </p:nvSpPr>
        <p:spPr>
          <a:xfrm rot="21341840">
            <a:off x="4349817" y="4078217"/>
            <a:ext cx="240728" cy="8272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schemeClr val="tx1"/>
              </a:solidFill>
              <a:latin typeface="FFF Equipe" panose="02000503000000020004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9EB55-A868-4885-9948-5C652858C6AC}"/>
              </a:ext>
            </a:extLst>
          </p:cNvPr>
          <p:cNvSpPr/>
          <p:nvPr/>
        </p:nvSpPr>
        <p:spPr>
          <a:xfrm>
            <a:off x="4127907" y="790614"/>
            <a:ext cx="3033204" cy="3617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latin typeface="FFF Equipe" panose="02000503000000020004" pitchFamily="2" charset="77"/>
            </a:endParaRP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674D3021-54CD-4FD7-BD68-3A6CDE436EAC}"/>
              </a:ext>
            </a:extLst>
          </p:cNvPr>
          <p:cNvSpPr txBox="1">
            <a:spLocks/>
          </p:cNvSpPr>
          <p:nvPr/>
        </p:nvSpPr>
        <p:spPr>
          <a:xfrm>
            <a:off x="4416456" y="840378"/>
            <a:ext cx="2609184" cy="2279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640"/>
              </a:lnSpc>
              <a:defRPr sz="1200" b="0" i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kern="0" dirty="0">
                <a:solidFill>
                  <a:schemeClr val="bg1"/>
                </a:solidFill>
                <a:latin typeface="FFF Equipe" panose="02000503000000020004" pitchFamily="2" charset="77"/>
              </a:rPr>
              <a:t>Création d’un outil répondant à la demande assurant : </a:t>
            </a:r>
          </a:p>
          <a:p>
            <a:endParaRPr lang="fr-FR" sz="1000" kern="0" dirty="0">
              <a:solidFill>
                <a:schemeClr val="bg1"/>
              </a:solidFill>
              <a:latin typeface="FFF Equipe" panose="02000503000000020004" pitchFamily="2" charset="77"/>
            </a:endParaRPr>
          </a:p>
          <a:p>
            <a:endParaRPr lang="fr-FR" sz="1000" kern="0" dirty="0">
              <a:solidFill>
                <a:schemeClr val="bg1"/>
              </a:solidFill>
              <a:latin typeface="FFF Equipe" panose="02000503000000020004" pitchFamily="2" charset="77"/>
            </a:endParaRPr>
          </a:p>
          <a:p>
            <a:endParaRPr lang="fr-FR" sz="1000" kern="0" dirty="0">
              <a:solidFill>
                <a:schemeClr val="bg1"/>
              </a:solidFill>
              <a:latin typeface="FFF Equipe" panose="02000503000000020004" pitchFamily="2" charset="77"/>
            </a:endParaRPr>
          </a:p>
          <a:p>
            <a:r>
              <a:rPr lang="fr-FR" sz="1000" kern="0" dirty="0">
                <a:solidFill>
                  <a:schemeClr val="bg1"/>
                </a:solidFill>
                <a:latin typeface="FFF Equipe" panose="02000503000000020004" pitchFamily="2" charset="77"/>
              </a:rPr>
              <a:t>Du Football des Enfants et du Football Loisirs selon des organisations différentes 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701E0-498A-4231-9EAE-04DCD5F1C654}"/>
              </a:ext>
            </a:extLst>
          </p:cNvPr>
          <p:cNvSpPr/>
          <p:nvPr/>
        </p:nvSpPr>
        <p:spPr>
          <a:xfrm>
            <a:off x="288525" y="790614"/>
            <a:ext cx="3033204" cy="407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latin typeface="FFF Equipe" panose="02000503000000020004" pitchFamily="2" charset="77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2C05BE-DEC7-4F45-B2AE-480E8A0D8D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1673" y="2411299"/>
            <a:ext cx="1987385" cy="1893392"/>
          </a:xfrm>
        </p:spPr>
        <p:txBody>
          <a:bodyPr>
            <a:normAutofit fontScale="92500"/>
          </a:bodyPr>
          <a:lstStyle/>
          <a:p>
            <a:r>
              <a:rPr lang="fr-FR">
                <a:solidFill>
                  <a:schemeClr val="bg1"/>
                </a:solidFill>
                <a:latin typeface="FFF Equipe" panose="02000503000000020004" pitchFamily="2" charset="77"/>
              </a:rPr>
              <a:t>Modulable </a:t>
            </a:r>
          </a:p>
          <a:p>
            <a:r>
              <a:rPr lang="fr-FR">
                <a:solidFill>
                  <a:schemeClr val="bg1"/>
                </a:solidFill>
                <a:latin typeface="FFF Equipe" panose="02000503000000020004" pitchFamily="2" charset="77"/>
              </a:rPr>
              <a:t>Adaptable aux spécificités territoriales tout en gardant la philosophie du GIFE (Guide interactif du Football des Enfants)</a:t>
            </a:r>
          </a:p>
          <a:p>
            <a:r>
              <a:rPr lang="fr-FR">
                <a:solidFill>
                  <a:schemeClr val="bg1"/>
                </a:solidFill>
                <a:latin typeface="FFF Equipe" panose="02000503000000020004" pitchFamily="2" charset="77"/>
              </a:rPr>
              <a:t>Intuitif</a:t>
            </a:r>
          </a:p>
          <a:p>
            <a:r>
              <a:rPr lang="fr-FR">
                <a:solidFill>
                  <a:schemeClr val="bg1"/>
                </a:solidFill>
                <a:latin typeface="FFF Equipe" panose="02000503000000020004" pitchFamily="2" charset="77"/>
              </a:rPr>
              <a:t>Accessible à plusieurs personnes par territoire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1B4665-C5C8-4862-A002-2BB823FA12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0873" y="459191"/>
            <a:ext cx="2468505" cy="205121"/>
          </a:xfrm>
        </p:spPr>
        <p:txBody>
          <a:bodyPr/>
          <a:lstStyle/>
          <a:p>
            <a:pPr algn="ctr"/>
            <a:r>
              <a:rPr lang="fr-FR" sz="1333">
                <a:solidFill>
                  <a:schemeClr val="accent2"/>
                </a:solidFill>
                <a:latin typeface="FFF Equipe" panose="02000503000000020004" pitchFamily="2" charset="77"/>
              </a:rPr>
              <a:t>GENESE DU PROJET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ED820C-6807-4E4B-AC24-0747C2565A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184" y="1069911"/>
            <a:ext cx="2462306" cy="805220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FFF Equipe" panose="02000503000000020004" pitchFamily="2" charset="77"/>
              </a:rPr>
              <a:t>Demande récurrente des territoires Besoin d’un outil de gestion du football des petits à l’identique du football à 11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59DF220-85A6-432E-9E3B-0E5C27049E86}"/>
              </a:ext>
            </a:extLst>
          </p:cNvPr>
          <p:cNvSpPr/>
          <p:nvPr/>
        </p:nvSpPr>
        <p:spPr>
          <a:xfrm>
            <a:off x="3484381" y="2554686"/>
            <a:ext cx="480873" cy="38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latin typeface="FFF Equipe" panose="02000503000000020004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02BED2-11C6-47AD-A61B-A33B00CE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08" y="60014"/>
            <a:ext cx="1016000" cy="473155"/>
          </a:xfrm>
          <a:prstGeom prst="rect">
            <a:avLst/>
          </a:prstGeom>
        </p:spPr>
      </p:pic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3AEAB35B-812A-4C18-9F63-16DC3AEE8E17}"/>
              </a:ext>
            </a:extLst>
          </p:cNvPr>
          <p:cNvSpPr txBox="1">
            <a:spLocks/>
          </p:cNvSpPr>
          <p:nvPr/>
        </p:nvSpPr>
        <p:spPr>
          <a:xfrm>
            <a:off x="4410257" y="1462419"/>
            <a:ext cx="1987385" cy="74669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 i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kern="0">
                <a:solidFill>
                  <a:schemeClr val="bg1"/>
                </a:solidFill>
                <a:latin typeface="FFF Equipe" panose="02000503000000020004" pitchFamily="2" charset="77"/>
              </a:rPr>
              <a:t>L’organisation  </a:t>
            </a:r>
          </a:p>
          <a:p>
            <a:r>
              <a:rPr lang="fr-FR" sz="1000" kern="0">
                <a:solidFill>
                  <a:schemeClr val="bg1"/>
                </a:solidFill>
                <a:latin typeface="FFF Equipe" panose="02000503000000020004" pitchFamily="2" charset="77"/>
              </a:rPr>
              <a:t>La gestion quotidienne</a:t>
            </a:r>
          </a:p>
          <a:p>
            <a:r>
              <a:rPr lang="fr-FR" sz="1000" kern="0">
                <a:solidFill>
                  <a:schemeClr val="bg1"/>
                </a:solidFill>
                <a:latin typeface="FFF Equipe" panose="02000503000000020004" pitchFamily="2" charset="77"/>
              </a:rPr>
              <a:t>Le suivi </a:t>
            </a:r>
          </a:p>
          <a:p>
            <a:endParaRPr lang="fr-FR" sz="1000" kern="0">
              <a:solidFill>
                <a:schemeClr val="bg1"/>
              </a:solidFill>
              <a:latin typeface="FFF Equipe" panose="02000503000000020004" pitchFamily="2" charset="77"/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5C0CFF8-AB74-421B-AD88-E1EFA6728288}"/>
              </a:ext>
            </a:extLst>
          </p:cNvPr>
          <p:cNvSpPr txBox="1">
            <a:spLocks/>
          </p:cNvSpPr>
          <p:nvPr/>
        </p:nvSpPr>
        <p:spPr>
          <a:xfrm>
            <a:off x="4443257" y="452771"/>
            <a:ext cx="2468505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kern="0">
                <a:latin typeface="FFF Equipe" panose="02000503000000020004" pitchFamily="2" charset="77"/>
              </a:rPr>
              <a:t>CREATION D’UN OUTIL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4F3C60-9819-4126-9F20-E8DCC6A0659D}"/>
              </a:ext>
            </a:extLst>
          </p:cNvPr>
          <p:cNvSpPr/>
          <p:nvPr/>
        </p:nvSpPr>
        <p:spPr>
          <a:xfrm>
            <a:off x="4901625" y="3454408"/>
            <a:ext cx="1036650" cy="2891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  <a:latin typeface="FFF Equipe" panose="02000503000000020004" pitchFamily="2" charset="77"/>
              </a:rPr>
              <a:t>Plateau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E84B0D-3914-4B17-89BF-3417ECDBCBD7}"/>
              </a:ext>
            </a:extLst>
          </p:cNvPr>
          <p:cNvSpPr/>
          <p:nvPr/>
        </p:nvSpPr>
        <p:spPr>
          <a:xfrm>
            <a:off x="4895635" y="3775799"/>
            <a:ext cx="1036650" cy="2891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FFF Equipe" panose="02000503000000020004" pitchFamily="2" charset="77"/>
              </a:rPr>
              <a:t>Critérium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19EE28-EA4E-4BBC-BEE2-F1121F215F39}"/>
              </a:ext>
            </a:extLst>
          </p:cNvPr>
          <p:cNvSpPr/>
          <p:nvPr/>
        </p:nvSpPr>
        <p:spPr>
          <a:xfrm>
            <a:off x="6031368" y="3453244"/>
            <a:ext cx="1036650" cy="2891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>
                <a:solidFill>
                  <a:schemeClr val="tx1"/>
                </a:solidFill>
                <a:latin typeface="FFF Equipe" panose="02000503000000020004" pitchFamily="2" charset="77"/>
              </a:rPr>
              <a:t>Challenge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D3755FB0-147D-40B8-8D83-CF0ED6E98006}"/>
              </a:ext>
            </a:extLst>
          </p:cNvPr>
          <p:cNvSpPr txBox="1">
            <a:spLocks/>
          </p:cNvSpPr>
          <p:nvPr/>
        </p:nvSpPr>
        <p:spPr>
          <a:xfrm>
            <a:off x="4266551" y="3302431"/>
            <a:ext cx="452022" cy="612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640"/>
              </a:lnSpc>
              <a:defRPr sz="1200" b="0" i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kern="0" dirty="0">
                <a:solidFill>
                  <a:schemeClr val="bg1"/>
                </a:solidFill>
                <a:latin typeface="FFF Equipe" panose="02000503000000020004" pitchFamily="2" charset="77"/>
              </a:rPr>
              <a:t>1</a:t>
            </a:r>
            <a:r>
              <a:rPr lang="fr-FR" sz="750" kern="0" baseline="30000" dirty="0">
                <a:solidFill>
                  <a:schemeClr val="bg1"/>
                </a:solidFill>
                <a:latin typeface="FFF Equipe" panose="02000503000000020004" pitchFamily="2" charset="77"/>
              </a:rPr>
              <a:t>ère</a:t>
            </a:r>
            <a:r>
              <a:rPr lang="fr-FR" sz="750" kern="0" dirty="0">
                <a:solidFill>
                  <a:schemeClr val="bg1"/>
                </a:solidFill>
                <a:latin typeface="FFF Equipe" panose="02000503000000020004" pitchFamily="2" charset="77"/>
              </a:rPr>
              <a:t> étape</a:t>
            </a:r>
          </a:p>
          <a:p>
            <a:endParaRPr lang="fr-FR" sz="1000" kern="0" dirty="0">
              <a:solidFill>
                <a:schemeClr val="bg1"/>
              </a:solidFill>
              <a:latin typeface="FFF Equipe" panose="02000503000000020004" pitchFamily="2" charset="77"/>
            </a:endParaRP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61B4237D-CBE5-4800-BA61-58D06E6B5CB3}"/>
              </a:ext>
            </a:extLst>
          </p:cNvPr>
          <p:cNvSpPr txBox="1">
            <a:spLocks/>
          </p:cNvSpPr>
          <p:nvPr/>
        </p:nvSpPr>
        <p:spPr>
          <a:xfrm>
            <a:off x="4266551" y="3793622"/>
            <a:ext cx="582034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640"/>
              </a:lnSpc>
              <a:defRPr sz="1200" b="0" i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750" kern="0">
                <a:solidFill>
                  <a:schemeClr val="bg1"/>
                </a:solidFill>
                <a:latin typeface="FFF Equipe" panose="02000503000000020004" pitchFamily="2" charset="77"/>
              </a:rPr>
              <a:t>2</a:t>
            </a:r>
            <a:r>
              <a:rPr lang="fr-FR" sz="750" kern="0" baseline="30000">
                <a:solidFill>
                  <a:schemeClr val="bg1"/>
                </a:solidFill>
                <a:latin typeface="FFF Equipe" panose="02000503000000020004" pitchFamily="2" charset="77"/>
              </a:rPr>
              <a:t>ème</a:t>
            </a:r>
            <a:r>
              <a:rPr lang="fr-FR" sz="750" kern="0">
                <a:solidFill>
                  <a:schemeClr val="bg1"/>
                </a:solidFill>
                <a:latin typeface="FFF Equipe" panose="02000503000000020004" pitchFamily="2" charset="77"/>
              </a:rPr>
              <a:t> étape</a:t>
            </a:r>
          </a:p>
          <a:p>
            <a:pPr>
              <a:lnSpc>
                <a:spcPct val="100000"/>
              </a:lnSpc>
            </a:pPr>
            <a:r>
              <a:rPr lang="fr-FR" sz="750" kern="0">
                <a:solidFill>
                  <a:schemeClr val="bg1"/>
                </a:solidFill>
                <a:latin typeface="FFF Equipe" panose="02000503000000020004" pitchFamily="2" charset="77"/>
              </a:rPr>
              <a:t>(en cours)</a:t>
            </a:r>
          </a:p>
          <a:p>
            <a:pPr>
              <a:lnSpc>
                <a:spcPct val="100000"/>
              </a:lnSpc>
            </a:pPr>
            <a:endParaRPr lang="fr-FR" sz="1000" kern="0">
              <a:solidFill>
                <a:schemeClr val="bg1"/>
              </a:solidFill>
              <a:latin typeface="FFF Equipe" panose="02000503000000020004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890A5C-4A3A-40DC-A2F8-3529D8965596}"/>
              </a:ext>
            </a:extLst>
          </p:cNvPr>
          <p:cNvSpPr/>
          <p:nvPr/>
        </p:nvSpPr>
        <p:spPr>
          <a:xfrm>
            <a:off x="4682304" y="4583467"/>
            <a:ext cx="2478808" cy="4861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167">
                <a:solidFill>
                  <a:schemeClr val="tx1"/>
                </a:solidFill>
                <a:latin typeface="FFF Equipe" panose="02000503000000020004" pitchFamily="2" charset="77"/>
              </a:rPr>
              <a:t>Lisibilité sur le site internet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167">
                <a:solidFill>
                  <a:schemeClr val="tx1"/>
                </a:solidFill>
                <a:latin typeface="FFF Equipe" panose="02000503000000020004" pitchFamily="2" charset="77"/>
              </a:rPr>
              <a:t>Recueil de données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969D5A9D-C1E3-4FE6-B636-9319DBE2B619}"/>
              </a:ext>
            </a:extLst>
          </p:cNvPr>
          <p:cNvSpPr txBox="1">
            <a:spLocks/>
          </p:cNvSpPr>
          <p:nvPr/>
        </p:nvSpPr>
        <p:spPr>
          <a:xfrm>
            <a:off x="7402971" y="1257235"/>
            <a:ext cx="2468505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kern="0">
                <a:latin typeface="FFF Equipe" panose="02000503000000020004" pitchFamily="2" charset="77"/>
              </a:rPr>
              <a:t>DEPUIS SEPTEMBRE 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F92BA4-A4EE-44FA-81D8-D96D5195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146" y="1662925"/>
            <a:ext cx="2550926" cy="2258261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7A05F014-A8BD-4A90-9039-6227EFCAECFD}"/>
              </a:ext>
            </a:extLst>
          </p:cNvPr>
          <p:cNvSpPr/>
          <p:nvPr/>
        </p:nvSpPr>
        <p:spPr>
          <a:xfrm>
            <a:off x="7264709" y="2599244"/>
            <a:ext cx="480873" cy="38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latin typeface="FFF Equipe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176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502BED2-11C6-47AD-A61B-A33B00CE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08" y="60014"/>
            <a:ext cx="1016000" cy="473155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99CE6BF-2192-4C7B-9311-4DC4B693C312}"/>
              </a:ext>
            </a:extLst>
          </p:cNvPr>
          <p:cNvCxnSpPr/>
          <p:nvPr/>
        </p:nvCxnSpPr>
        <p:spPr>
          <a:xfrm flipH="1">
            <a:off x="3151574" y="688020"/>
            <a:ext cx="1087514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16A3253-5437-460A-9B72-AB32894E408C}"/>
              </a:ext>
            </a:extLst>
          </p:cNvPr>
          <p:cNvCxnSpPr>
            <a:cxnSpLocks/>
          </p:cNvCxnSpPr>
          <p:nvPr/>
        </p:nvCxnSpPr>
        <p:spPr>
          <a:xfrm>
            <a:off x="5538680" y="688020"/>
            <a:ext cx="1060388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1804FC1F-0EC9-4C6F-BEEF-C3848B9F7723}"/>
              </a:ext>
            </a:extLst>
          </p:cNvPr>
          <p:cNvSpPr/>
          <p:nvPr/>
        </p:nvSpPr>
        <p:spPr>
          <a:xfrm>
            <a:off x="4015913" y="351409"/>
            <a:ext cx="1745942" cy="6732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33" b="1" kern="0">
                <a:solidFill>
                  <a:srgbClr val="D11D0F"/>
                </a:solidFill>
                <a:latin typeface="FFF Equipe" charset="0"/>
              </a:rPr>
              <a:t>2 ACCES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05AD67F-3E9B-4388-B0EF-B156F0AA211E}"/>
              </a:ext>
            </a:extLst>
          </p:cNvPr>
          <p:cNvSpPr/>
          <p:nvPr/>
        </p:nvSpPr>
        <p:spPr>
          <a:xfrm>
            <a:off x="1560991" y="710214"/>
            <a:ext cx="1302058" cy="463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33" b="1" kern="0">
                <a:solidFill>
                  <a:srgbClr val="D11D0F"/>
                </a:solidFill>
                <a:latin typeface="FFF Equipe" charset="0"/>
              </a:rPr>
              <a:t>CDR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D96B7098-A2E0-4D1F-91C4-0976C0BEAA01}"/>
              </a:ext>
            </a:extLst>
          </p:cNvPr>
          <p:cNvSpPr/>
          <p:nvPr/>
        </p:nvSpPr>
        <p:spPr>
          <a:xfrm>
            <a:off x="6907322" y="710214"/>
            <a:ext cx="1302058" cy="463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33" b="1" kern="0">
                <a:solidFill>
                  <a:srgbClr val="D11D0F"/>
                </a:solidFill>
                <a:latin typeface="FFF Equipe" charset="0"/>
              </a:rPr>
              <a:t>CLUBS</a:t>
            </a:r>
          </a:p>
        </p:txBody>
      </p:sp>
      <p:sp>
        <p:nvSpPr>
          <p:cNvPr id="42" name="Espace réservé du texte 1">
            <a:extLst>
              <a:ext uri="{FF2B5EF4-FFF2-40B4-BE49-F238E27FC236}">
                <a16:creationId xmlns:a16="http://schemas.microsoft.com/office/drawing/2014/main" id="{B806B323-33F7-4893-A7AE-3C1B8C2ABA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9228" y="1693687"/>
            <a:ext cx="2754035" cy="2708158"/>
          </a:xfrm>
        </p:spPr>
        <p:txBody>
          <a:bodyPr>
            <a:normAutofit/>
          </a:bodyPr>
          <a:lstStyle/>
          <a:p>
            <a:r>
              <a:rPr lang="fr-FR" b="0">
                <a:solidFill>
                  <a:schemeClr val="tx1"/>
                </a:solidFill>
              </a:rPr>
              <a:t>Création d’épreuves avec le calendrier</a:t>
            </a:r>
          </a:p>
          <a:p>
            <a:r>
              <a:rPr lang="fr-FR" b="0">
                <a:solidFill>
                  <a:schemeClr val="tx1"/>
                </a:solidFill>
              </a:rPr>
              <a:t>Engagement des équipes</a:t>
            </a:r>
          </a:p>
          <a:p>
            <a:r>
              <a:rPr lang="fr-FR" b="0">
                <a:solidFill>
                  <a:schemeClr val="tx1"/>
                </a:solidFill>
              </a:rPr>
              <a:t>Création de secteurs / poules</a:t>
            </a:r>
          </a:p>
          <a:p>
            <a:r>
              <a:rPr lang="fr-FR" b="0">
                <a:solidFill>
                  <a:schemeClr val="tx1"/>
                </a:solidFill>
              </a:rPr>
              <a:t>Mise en place des sites pour chaque journée</a:t>
            </a:r>
          </a:p>
          <a:p>
            <a:r>
              <a:rPr lang="fr-FR" b="0">
                <a:solidFill>
                  <a:schemeClr val="tx1"/>
                </a:solidFill>
              </a:rPr>
              <a:t>Suivi des retours des feuilles de plateaux et des challenges (critériums à venir)</a:t>
            </a:r>
          </a:p>
          <a:p>
            <a:r>
              <a:rPr lang="fr-FR" b="0">
                <a:solidFill>
                  <a:schemeClr val="tx1"/>
                </a:solidFill>
              </a:rPr>
              <a:t>Tableau de bord</a:t>
            </a:r>
          </a:p>
          <a:p>
            <a:r>
              <a:rPr lang="fr-FR" b="0">
                <a:solidFill>
                  <a:schemeClr val="tx1"/>
                </a:solidFill>
              </a:rPr>
              <a:t>Relance automatique des feuilles manquantes</a:t>
            </a:r>
          </a:p>
          <a:p>
            <a:r>
              <a:rPr lang="fr-FR" b="0">
                <a:solidFill>
                  <a:schemeClr val="tx1"/>
                </a:solidFill>
              </a:rPr>
              <a:t>Diffusion sur les sites internet </a:t>
            </a:r>
          </a:p>
          <a:p>
            <a:endParaRPr lang="fr-FR" b="0">
              <a:solidFill>
                <a:schemeClr val="tx1"/>
              </a:solidFill>
            </a:endParaRPr>
          </a:p>
          <a:p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43" name="Espace réservé du texte 1">
            <a:extLst>
              <a:ext uri="{FF2B5EF4-FFF2-40B4-BE49-F238E27FC236}">
                <a16:creationId xmlns:a16="http://schemas.microsoft.com/office/drawing/2014/main" id="{74AB8A75-0347-4448-BB00-5F2F8F5C386A}"/>
              </a:ext>
            </a:extLst>
          </p:cNvPr>
          <p:cNvSpPr txBox="1">
            <a:spLocks/>
          </p:cNvSpPr>
          <p:nvPr/>
        </p:nvSpPr>
        <p:spPr>
          <a:xfrm>
            <a:off x="6428914" y="1929426"/>
            <a:ext cx="3560932" cy="18561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 i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>
              <a:defRPr>
                <a:latin typeface="+mn-lt"/>
                <a:ea typeface="+mn-ea"/>
                <a:cs typeface="+mn-cs"/>
              </a:defRPr>
            </a:lvl2pPr>
            <a:lvl3pPr marL="1097280">
              <a:defRPr>
                <a:latin typeface="+mn-lt"/>
                <a:ea typeface="+mn-ea"/>
                <a:cs typeface="+mn-cs"/>
              </a:defRPr>
            </a:lvl3pPr>
            <a:lvl4pPr marL="1645920">
              <a:defRPr>
                <a:latin typeface="+mn-lt"/>
                <a:ea typeface="+mn-ea"/>
                <a:cs typeface="+mn-cs"/>
              </a:defRPr>
            </a:lvl4pPr>
            <a:lvl5pPr marL="2194560">
              <a:defRPr>
                <a:latin typeface="+mn-lt"/>
                <a:ea typeface="+mn-ea"/>
                <a:cs typeface="+mn-cs"/>
              </a:defRPr>
            </a:lvl5pPr>
            <a:lvl6pPr marL="2743200">
              <a:defRPr>
                <a:latin typeface="+mn-lt"/>
                <a:ea typeface="+mn-ea"/>
                <a:cs typeface="+mn-cs"/>
              </a:defRPr>
            </a:lvl6pPr>
            <a:lvl7pPr marL="3291840">
              <a:defRPr>
                <a:latin typeface="+mn-lt"/>
                <a:ea typeface="+mn-ea"/>
                <a:cs typeface="+mn-cs"/>
              </a:defRPr>
            </a:lvl7pPr>
            <a:lvl8pPr marL="3840480">
              <a:defRPr>
                <a:latin typeface="+mn-lt"/>
                <a:ea typeface="+mn-ea"/>
                <a:cs typeface="+mn-cs"/>
              </a:defRPr>
            </a:lvl8pPr>
            <a:lvl9pPr marL="438912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0" kern="0">
                <a:solidFill>
                  <a:schemeClr val="tx1"/>
                </a:solidFill>
              </a:rPr>
              <a:t>Engagement des équipes sur les différentes épreuves</a:t>
            </a:r>
          </a:p>
          <a:p>
            <a:r>
              <a:rPr lang="fr-FR" sz="1000" b="0" kern="0">
                <a:solidFill>
                  <a:schemeClr val="tx1"/>
                </a:solidFill>
              </a:rPr>
              <a:t>Notification des souhaits</a:t>
            </a:r>
          </a:p>
          <a:p>
            <a:r>
              <a:rPr lang="fr-FR" sz="1000" b="0" kern="0">
                <a:solidFill>
                  <a:schemeClr val="tx1"/>
                </a:solidFill>
              </a:rPr>
              <a:t>Précision sur l’encadrement</a:t>
            </a:r>
          </a:p>
          <a:p>
            <a:r>
              <a:rPr lang="fr-FR" sz="1000" b="0" kern="0">
                <a:solidFill>
                  <a:schemeClr val="tx1"/>
                </a:solidFill>
              </a:rPr>
              <a:t>Retour des feuilles de plateau et de challenge à travers l’outil</a:t>
            </a:r>
          </a:p>
          <a:p>
            <a:r>
              <a:rPr lang="fr-FR" sz="1000" b="0" kern="0">
                <a:solidFill>
                  <a:schemeClr val="tx1"/>
                </a:solidFill>
              </a:rPr>
              <a:t>Suivi sur l’outil des calendriers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5A90187-52A2-4858-B79B-CF6BA3BA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088" y="1515792"/>
            <a:ext cx="1398233" cy="324855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CDFB164-CFF3-4C1A-B109-B4B68C45226A}"/>
              </a:ext>
            </a:extLst>
          </p:cNvPr>
          <p:cNvSpPr/>
          <p:nvPr/>
        </p:nvSpPr>
        <p:spPr>
          <a:xfrm>
            <a:off x="7440656" y="3660734"/>
            <a:ext cx="2478808" cy="4861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67">
                <a:solidFill>
                  <a:schemeClr val="tx1"/>
                </a:solidFill>
              </a:rPr>
              <a:t>OBJECTIF : plus de feuilles papier</a:t>
            </a:r>
          </a:p>
        </p:txBody>
      </p:sp>
      <p:sp>
        <p:nvSpPr>
          <p:cNvPr id="2" name="Flèche : courbe vers la droite 1">
            <a:extLst>
              <a:ext uri="{FF2B5EF4-FFF2-40B4-BE49-F238E27FC236}">
                <a16:creationId xmlns:a16="http://schemas.microsoft.com/office/drawing/2014/main" id="{F306B978-663F-43ED-ADF7-462B4686A00F}"/>
              </a:ext>
            </a:extLst>
          </p:cNvPr>
          <p:cNvSpPr/>
          <p:nvPr/>
        </p:nvSpPr>
        <p:spPr>
          <a:xfrm rot="21341840">
            <a:off x="7056384" y="3115199"/>
            <a:ext cx="240728" cy="8272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63AB57D4-497C-42F1-8BFA-84D8A0DECC42}"/>
              </a:ext>
            </a:extLst>
          </p:cNvPr>
          <p:cNvGrpSpPr/>
          <p:nvPr/>
        </p:nvGrpSpPr>
        <p:grpSpPr>
          <a:xfrm>
            <a:off x="364321" y="937860"/>
            <a:ext cx="4805128" cy="4208509"/>
            <a:chOff x="2583268" y="801103"/>
            <a:chExt cx="6849025" cy="5998630"/>
          </a:xfrm>
        </p:grpSpPr>
        <p:grpSp>
          <p:nvGrpSpPr>
            <p:cNvPr id="188" name="Groupe 187">
              <a:extLst>
                <a:ext uri="{FF2B5EF4-FFF2-40B4-BE49-F238E27FC236}">
                  <a16:creationId xmlns:a16="http://schemas.microsoft.com/office/drawing/2014/main" id="{E48FFC52-7E2A-49A0-96C9-B0EDFAE2DEC4}"/>
                </a:ext>
              </a:extLst>
            </p:cNvPr>
            <p:cNvGrpSpPr/>
            <p:nvPr/>
          </p:nvGrpSpPr>
          <p:grpSpPr>
            <a:xfrm>
              <a:off x="2583268" y="888186"/>
              <a:ext cx="6849025" cy="5911547"/>
              <a:chOff x="4501088" y="392863"/>
              <a:chExt cx="6849025" cy="5911547"/>
            </a:xfrm>
          </p:grpSpPr>
          <p:sp>
            <p:nvSpPr>
              <p:cNvPr id="193" name="Nord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68D4555-7779-4C23-BADA-F62EA61DE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4" y="392863"/>
                <a:ext cx="1021508" cy="868303"/>
              </a:xfrm>
              <a:custGeom>
                <a:avLst/>
                <a:gdLst>
                  <a:gd name="T0" fmla="*/ 4208 w 20000"/>
                  <a:gd name="T1" fmla="*/ 0 h 20000"/>
                  <a:gd name="T2" fmla="*/ 4986 w 20000"/>
                  <a:gd name="T3" fmla="*/ 2533 h 20000"/>
                  <a:gd name="T4" fmla="*/ 4686 w 20000"/>
                  <a:gd name="T5" fmla="*/ 4217 h 20000"/>
                  <a:gd name="T6" fmla="*/ 6653 w 20000"/>
                  <a:gd name="T7" fmla="*/ 6683 h 20000"/>
                  <a:gd name="T8" fmla="*/ 7445 w 20000"/>
                  <a:gd name="T9" fmla="*/ 7033 h 20000"/>
                  <a:gd name="T10" fmla="*/ 8552 w 20000"/>
                  <a:gd name="T11" fmla="*/ 5650 h 20000"/>
                  <a:gd name="T12" fmla="*/ 9727 w 20000"/>
                  <a:gd name="T13" fmla="*/ 5400 h 20000"/>
                  <a:gd name="T14" fmla="*/ 10833 w 20000"/>
                  <a:gd name="T15" fmla="*/ 7067 h 20000"/>
                  <a:gd name="T16" fmla="*/ 11025 w 20000"/>
                  <a:gd name="T17" fmla="*/ 10083 h 20000"/>
                  <a:gd name="T18" fmla="*/ 14098 w 20000"/>
                  <a:gd name="T19" fmla="*/ 10700 h 20000"/>
                  <a:gd name="T20" fmla="*/ 15055 w 20000"/>
                  <a:gd name="T21" fmla="*/ 14200 h 20000"/>
                  <a:gd name="T22" fmla="*/ 15355 w 20000"/>
                  <a:gd name="T23" fmla="*/ 13317 h 20000"/>
                  <a:gd name="T24" fmla="*/ 18033 w 20000"/>
                  <a:gd name="T25" fmla="*/ 13117 h 20000"/>
                  <a:gd name="T26" fmla="*/ 19085 w 20000"/>
                  <a:gd name="T27" fmla="*/ 14917 h 20000"/>
                  <a:gd name="T28" fmla="*/ 19768 w 20000"/>
                  <a:gd name="T29" fmla="*/ 14667 h 20000"/>
                  <a:gd name="T30" fmla="*/ 19030 w 20000"/>
                  <a:gd name="T31" fmla="*/ 17167 h 20000"/>
                  <a:gd name="T32" fmla="*/ 19645 w 20000"/>
                  <a:gd name="T33" fmla="*/ 17167 h 20000"/>
                  <a:gd name="T34" fmla="*/ 19986 w 20000"/>
                  <a:gd name="T35" fmla="*/ 18383 h 20000"/>
                  <a:gd name="T36" fmla="*/ 19194 w 20000"/>
                  <a:gd name="T37" fmla="*/ 19983 h 20000"/>
                  <a:gd name="T38" fmla="*/ 15096 w 20000"/>
                  <a:gd name="T39" fmla="*/ 18367 h 20000"/>
                  <a:gd name="T40" fmla="*/ 14153 w 20000"/>
                  <a:gd name="T41" fmla="*/ 19133 h 20000"/>
                  <a:gd name="T42" fmla="*/ 13579 w 20000"/>
                  <a:gd name="T43" fmla="*/ 18617 h 20000"/>
                  <a:gd name="T44" fmla="*/ 12964 w 20000"/>
                  <a:gd name="T45" fmla="*/ 19350 h 20000"/>
                  <a:gd name="T46" fmla="*/ 9959 w 20000"/>
                  <a:gd name="T47" fmla="*/ 19300 h 20000"/>
                  <a:gd name="T48" fmla="*/ 9167 w 20000"/>
                  <a:gd name="T49" fmla="*/ 18650 h 20000"/>
                  <a:gd name="T50" fmla="*/ 10109 w 20000"/>
                  <a:gd name="T51" fmla="*/ 15467 h 20000"/>
                  <a:gd name="T52" fmla="*/ 8470 w 20000"/>
                  <a:gd name="T53" fmla="*/ 14783 h 20000"/>
                  <a:gd name="T54" fmla="*/ 9153 w 20000"/>
                  <a:gd name="T55" fmla="*/ 14017 h 20000"/>
                  <a:gd name="T56" fmla="*/ 8210 w 20000"/>
                  <a:gd name="T57" fmla="*/ 12383 h 20000"/>
                  <a:gd name="T58" fmla="*/ 9098 w 20000"/>
                  <a:gd name="T59" fmla="*/ 11600 h 20000"/>
                  <a:gd name="T60" fmla="*/ 8033 w 20000"/>
                  <a:gd name="T61" fmla="*/ 10367 h 20000"/>
                  <a:gd name="T62" fmla="*/ 6544 w 20000"/>
                  <a:gd name="T63" fmla="*/ 10067 h 20000"/>
                  <a:gd name="T64" fmla="*/ 7131 w 20000"/>
                  <a:gd name="T65" fmla="*/ 8167 h 20000"/>
                  <a:gd name="T66" fmla="*/ 6557 w 20000"/>
                  <a:gd name="T67" fmla="*/ 7533 h 20000"/>
                  <a:gd name="T68" fmla="*/ 6011 w 20000"/>
                  <a:gd name="T69" fmla="*/ 8650 h 20000"/>
                  <a:gd name="T70" fmla="*/ 2459 w 20000"/>
                  <a:gd name="T71" fmla="*/ 7317 h 20000"/>
                  <a:gd name="T72" fmla="*/ 2240 w 20000"/>
                  <a:gd name="T73" fmla="*/ 6217 h 20000"/>
                  <a:gd name="T74" fmla="*/ 2814 w 20000"/>
                  <a:gd name="T75" fmla="*/ 5650 h 20000"/>
                  <a:gd name="T76" fmla="*/ 1052 w 20000"/>
                  <a:gd name="T77" fmla="*/ 4933 h 20000"/>
                  <a:gd name="T78" fmla="*/ 0 w 20000"/>
                  <a:gd name="T79" fmla="*/ 1433 h 20000"/>
                  <a:gd name="T80" fmla="*/ 4208 w 20000"/>
                  <a:gd name="T81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4208" y="0"/>
                    </a:moveTo>
                    <a:lnTo>
                      <a:pt x="4986" y="2533"/>
                    </a:lnTo>
                    <a:lnTo>
                      <a:pt x="4686" y="4217"/>
                    </a:lnTo>
                    <a:lnTo>
                      <a:pt x="6653" y="6683"/>
                    </a:lnTo>
                    <a:lnTo>
                      <a:pt x="7445" y="7033"/>
                    </a:lnTo>
                    <a:lnTo>
                      <a:pt x="8552" y="5650"/>
                    </a:lnTo>
                    <a:lnTo>
                      <a:pt x="9727" y="5400"/>
                    </a:lnTo>
                    <a:lnTo>
                      <a:pt x="10833" y="7067"/>
                    </a:lnTo>
                    <a:lnTo>
                      <a:pt x="11025" y="10083"/>
                    </a:lnTo>
                    <a:lnTo>
                      <a:pt x="14098" y="10700"/>
                    </a:lnTo>
                    <a:lnTo>
                      <a:pt x="15055" y="14200"/>
                    </a:lnTo>
                    <a:lnTo>
                      <a:pt x="15355" y="13317"/>
                    </a:lnTo>
                    <a:lnTo>
                      <a:pt x="18033" y="13117"/>
                    </a:lnTo>
                    <a:lnTo>
                      <a:pt x="19085" y="14917"/>
                    </a:lnTo>
                    <a:lnTo>
                      <a:pt x="19768" y="14667"/>
                    </a:lnTo>
                    <a:lnTo>
                      <a:pt x="19030" y="17167"/>
                    </a:lnTo>
                    <a:lnTo>
                      <a:pt x="19645" y="17167"/>
                    </a:lnTo>
                    <a:lnTo>
                      <a:pt x="19986" y="18383"/>
                    </a:lnTo>
                    <a:lnTo>
                      <a:pt x="19194" y="19983"/>
                    </a:lnTo>
                    <a:lnTo>
                      <a:pt x="15096" y="18367"/>
                    </a:lnTo>
                    <a:lnTo>
                      <a:pt x="14153" y="19133"/>
                    </a:lnTo>
                    <a:lnTo>
                      <a:pt x="13579" y="18617"/>
                    </a:lnTo>
                    <a:lnTo>
                      <a:pt x="12964" y="19350"/>
                    </a:lnTo>
                    <a:lnTo>
                      <a:pt x="9959" y="19300"/>
                    </a:lnTo>
                    <a:lnTo>
                      <a:pt x="9167" y="18650"/>
                    </a:lnTo>
                    <a:lnTo>
                      <a:pt x="10109" y="15467"/>
                    </a:lnTo>
                    <a:lnTo>
                      <a:pt x="8470" y="14783"/>
                    </a:lnTo>
                    <a:lnTo>
                      <a:pt x="9153" y="14017"/>
                    </a:lnTo>
                    <a:lnTo>
                      <a:pt x="8210" y="12383"/>
                    </a:lnTo>
                    <a:lnTo>
                      <a:pt x="9098" y="11600"/>
                    </a:lnTo>
                    <a:lnTo>
                      <a:pt x="8033" y="10367"/>
                    </a:lnTo>
                    <a:lnTo>
                      <a:pt x="6544" y="10067"/>
                    </a:lnTo>
                    <a:lnTo>
                      <a:pt x="7131" y="8167"/>
                    </a:lnTo>
                    <a:lnTo>
                      <a:pt x="6557" y="7533"/>
                    </a:lnTo>
                    <a:lnTo>
                      <a:pt x="6011" y="8650"/>
                    </a:lnTo>
                    <a:lnTo>
                      <a:pt x="2459" y="7317"/>
                    </a:lnTo>
                    <a:lnTo>
                      <a:pt x="2240" y="6217"/>
                    </a:lnTo>
                    <a:lnTo>
                      <a:pt x="2814" y="5650"/>
                    </a:lnTo>
                    <a:lnTo>
                      <a:pt x="1052" y="4933"/>
                    </a:lnTo>
                    <a:lnTo>
                      <a:pt x="0" y="1433"/>
                    </a:lnTo>
                    <a:lnTo>
                      <a:pt x="4208" y="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4" name="Land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2C8F5F4-D9B2-4A32-8927-7ED013B66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7649" y="4634971"/>
                <a:ext cx="792715" cy="695520"/>
              </a:xfrm>
              <a:custGeom>
                <a:avLst/>
                <a:gdLst>
                  <a:gd name="T0" fmla="*/ 242 w 20000"/>
                  <a:gd name="T1" fmla="*/ 18937 h 20000"/>
                  <a:gd name="T2" fmla="*/ 1710 w 20000"/>
                  <a:gd name="T3" fmla="*/ 19688 h 20000"/>
                  <a:gd name="T4" fmla="*/ 4130 w 20000"/>
                  <a:gd name="T5" fmla="*/ 18790 h 20000"/>
                  <a:gd name="T6" fmla="*/ 4463 w 20000"/>
                  <a:gd name="T7" fmla="*/ 19982 h 20000"/>
                  <a:gd name="T8" fmla="*/ 8911 w 20000"/>
                  <a:gd name="T9" fmla="*/ 18497 h 20000"/>
                  <a:gd name="T10" fmla="*/ 10741 w 20000"/>
                  <a:gd name="T11" fmla="*/ 19413 h 20000"/>
                  <a:gd name="T12" fmla="*/ 12557 w 20000"/>
                  <a:gd name="T13" fmla="*/ 18497 h 20000"/>
                  <a:gd name="T14" fmla="*/ 12814 w 20000"/>
                  <a:gd name="T15" fmla="*/ 19303 h 20000"/>
                  <a:gd name="T16" fmla="*/ 15219 w 20000"/>
                  <a:gd name="T17" fmla="*/ 18735 h 20000"/>
                  <a:gd name="T18" fmla="*/ 14796 w 20000"/>
                  <a:gd name="T19" fmla="*/ 18075 h 20000"/>
                  <a:gd name="T20" fmla="*/ 14811 w 20000"/>
                  <a:gd name="T21" fmla="*/ 17654 h 20000"/>
                  <a:gd name="T22" fmla="*/ 15915 w 20000"/>
                  <a:gd name="T23" fmla="*/ 15802 h 20000"/>
                  <a:gd name="T24" fmla="*/ 15991 w 20000"/>
                  <a:gd name="T25" fmla="*/ 12869 h 20000"/>
                  <a:gd name="T26" fmla="*/ 15461 w 20000"/>
                  <a:gd name="T27" fmla="*/ 12521 h 20000"/>
                  <a:gd name="T28" fmla="*/ 17943 w 20000"/>
                  <a:gd name="T29" fmla="*/ 11127 h 20000"/>
                  <a:gd name="T30" fmla="*/ 19107 w 20000"/>
                  <a:gd name="T31" fmla="*/ 12631 h 20000"/>
                  <a:gd name="T32" fmla="*/ 19228 w 20000"/>
                  <a:gd name="T33" fmla="*/ 11072 h 20000"/>
                  <a:gd name="T34" fmla="*/ 19985 w 20000"/>
                  <a:gd name="T35" fmla="*/ 8359 h 20000"/>
                  <a:gd name="T36" fmla="*/ 16929 w 20000"/>
                  <a:gd name="T37" fmla="*/ 7589 h 20000"/>
                  <a:gd name="T38" fmla="*/ 16944 w 20000"/>
                  <a:gd name="T39" fmla="*/ 6416 h 20000"/>
                  <a:gd name="T40" fmla="*/ 16853 w 20000"/>
                  <a:gd name="T41" fmla="*/ 6141 h 20000"/>
                  <a:gd name="T42" fmla="*/ 16263 w 20000"/>
                  <a:gd name="T43" fmla="*/ 5280 h 20000"/>
                  <a:gd name="T44" fmla="*/ 15855 w 20000"/>
                  <a:gd name="T45" fmla="*/ 6563 h 20000"/>
                  <a:gd name="T46" fmla="*/ 13873 w 20000"/>
                  <a:gd name="T47" fmla="*/ 6343 h 20000"/>
                  <a:gd name="T48" fmla="*/ 14024 w 20000"/>
                  <a:gd name="T49" fmla="*/ 4785 h 20000"/>
                  <a:gd name="T50" fmla="*/ 11135 w 20000"/>
                  <a:gd name="T51" fmla="*/ 2383 h 20000"/>
                  <a:gd name="T52" fmla="*/ 11210 w 20000"/>
                  <a:gd name="T53" fmla="*/ 1448 h 20000"/>
                  <a:gd name="T54" fmla="*/ 6672 w 20000"/>
                  <a:gd name="T55" fmla="*/ 1668 h 20000"/>
                  <a:gd name="T56" fmla="*/ 7201 w 20000"/>
                  <a:gd name="T57" fmla="*/ 18 h 20000"/>
                  <a:gd name="T58" fmla="*/ 5840 w 20000"/>
                  <a:gd name="T59" fmla="*/ 0 h 20000"/>
                  <a:gd name="T60" fmla="*/ 5008 w 20000"/>
                  <a:gd name="T61" fmla="*/ 1503 h 20000"/>
                  <a:gd name="T62" fmla="*/ 4660 w 20000"/>
                  <a:gd name="T63" fmla="*/ 367 h 20000"/>
                  <a:gd name="T64" fmla="*/ 4070 w 20000"/>
                  <a:gd name="T65" fmla="*/ 568 h 20000"/>
                  <a:gd name="T66" fmla="*/ 1044 w 20000"/>
                  <a:gd name="T67" fmla="*/ 16334 h 20000"/>
                  <a:gd name="T68" fmla="*/ 0 w 20000"/>
                  <a:gd name="T69" fmla="*/ 18790 h 20000"/>
                  <a:gd name="T70" fmla="*/ 242 w 20000"/>
                  <a:gd name="T71" fmla="*/ 189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242" y="18937"/>
                    </a:moveTo>
                    <a:lnTo>
                      <a:pt x="1710" y="19688"/>
                    </a:lnTo>
                    <a:lnTo>
                      <a:pt x="4130" y="18790"/>
                    </a:lnTo>
                    <a:lnTo>
                      <a:pt x="4463" y="19982"/>
                    </a:lnTo>
                    <a:lnTo>
                      <a:pt x="8911" y="18497"/>
                    </a:lnTo>
                    <a:lnTo>
                      <a:pt x="10741" y="19413"/>
                    </a:lnTo>
                    <a:lnTo>
                      <a:pt x="12557" y="18497"/>
                    </a:lnTo>
                    <a:lnTo>
                      <a:pt x="12814" y="19303"/>
                    </a:lnTo>
                    <a:lnTo>
                      <a:pt x="15219" y="18735"/>
                    </a:lnTo>
                    <a:lnTo>
                      <a:pt x="14796" y="18075"/>
                    </a:lnTo>
                    <a:lnTo>
                      <a:pt x="14811" y="17654"/>
                    </a:lnTo>
                    <a:lnTo>
                      <a:pt x="15915" y="15802"/>
                    </a:lnTo>
                    <a:lnTo>
                      <a:pt x="15991" y="12869"/>
                    </a:lnTo>
                    <a:lnTo>
                      <a:pt x="15461" y="12521"/>
                    </a:lnTo>
                    <a:lnTo>
                      <a:pt x="17943" y="11127"/>
                    </a:lnTo>
                    <a:lnTo>
                      <a:pt x="19107" y="12631"/>
                    </a:lnTo>
                    <a:lnTo>
                      <a:pt x="19228" y="11072"/>
                    </a:lnTo>
                    <a:lnTo>
                      <a:pt x="19985" y="8359"/>
                    </a:lnTo>
                    <a:lnTo>
                      <a:pt x="16929" y="7589"/>
                    </a:lnTo>
                    <a:lnTo>
                      <a:pt x="16944" y="6416"/>
                    </a:lnTo>
                    <a:lnTo>
                      <a:pt x="16853" y="6141"/>
                    </a:lnTo>
                    <a:lnTo>
                      <a:pt x="16263" y="5280"/>
                    </a:lnTo>
                    <a:lnTo>
                      <a:pt x="15855" y="6563"/>
                    </a:lnTo>
                    <a:lnTo>
                      <a:pt x="13873" y="6343"/>
                    </a:lnTo>
                    <a:lnTo>
                      <a:pt x="14024" y="4785"/>
                    </a:lnTo>
                    <a:lnTo>
                      <a:pt x="11135" y="2383"/>
                    </a:lnTo>
                    <a:lnTo>
                      <a:pt x="11210" y="1448"/>
                    </a:lnTo>
                    <a:lnTo>
                      <a:pt x="6672" y="1668"/>
                    </a:lnTo>
                    <a:lnTo>
                      <a:pt x="7201" y="18"/>
                    </a:lnTo>
                    <a:lnTo>
                      <a:pt x="5840" y="0"/>
                    </a:lnTo>
                    <a:lnTo>
                      <a:pt x="5008" y="1503"/>
                    </a:lnTo>
                    <a:lnTo>
                      <a:pt x="4660" y="367"/>
                    </a:lnTo>
                    <a:lnTo>
                      <a:pt x="4070" y="568"/>
                    </a:lnTo>
                    <a:lnTo>
                      <a:pt x="1044" y="16334"/>
                    </a:lnTo>
                    <a:lnTo>
                      <a:pt x="0" y="18790"/>
                    </a:lnTo>
                    <a:lnTo>
                      <a:pt x="242" y="1893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195" name="Lot-et-Garo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50B5BCB-F2F8-4FBE-B433-77C2989DC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273" y="4512613"/>
                <a:ext cx="572016" cy="539187"/>
              </a:xfrm>
              <a:custGeom>
                <a:avLst/>
                <a:gdLst>
                  <a:gd name="T0" fmla="*/ 147 w 20000"/>
                  <a:gd name="T1" fmla="*/ 13609 h 20000"/>
                  <a:gd name="T2" fmla="*/ 105 w 20000"/>
                  <a:gd name="T3" fmla="*/ 15124 h 20000"/>
                  <a:gd name="T4" fmla="*/ 4353 w 20000"/>
                  <a:gd name="T5" fmla="*/ 16118 h 20000"/>
                  <a:gd name="T6" fmla="*/ 3302 w 20000"/>
                  <a:gd name="T7" fmla="*/ 19621 h 20000"/>
                  <a:gd name="T8" fmla="*/ 4648 w 20000"/>
                  <a:gd name="T9" fmla="*/ 19976 h 20000"/>
                  <a:gd name="T10" fmla="*/ 5636 w 20000"/>
                  <a:gd name="T11" fmla="*/ 18769 h 20000"/>
                  <a:gd name="T12" fmla="*/ 7024 w 20000"/>
                  <a:gd name="T13" fmla="*/ 19621 h 20000"/>
                  <a:gd name="T14" fmla="*/ 11630 w 20000"/>
                  <a:gd name="T15" fmla="*/ 17633 h 20000"/>
                  <a:gd name="T16" fmla="*/ 12871 w 20000"/>
                  <a:gd name="T17" fmla="*/ 18959 h 20000"/>
                  <a:gd name="T18" fmla="*/ 14196 w 20000"/>
                  <a:gd name="T19" fmla="*/ 18036 h 20000"/>
                  <a:gd name="T20" fmla="*/ 14322 w 20000"/>
                  <a:gd name="T21" fmla="*/ 17444 h 20000"/>
                  <a:gd name="T22" fmla="*/ 15100 w 20000"/>
                  <a:gd name="T23" fmla="*/ 16142 h 20000"/>
                  <a:gd name="T24" fmla="*/ 16530 w 20000"/>
                  <a:gd name="T25" fmla="*/ 16473 h 20000"/>
                  <a:gd name="T26" fmla="*/ 16088 w 20000"/>
                  <a:gd name="T27" fmla="*/ 15266 h 20000"/>
                  <a:gd name="T28" fmla="*/ 17729 w 20000"/>
                  <a:gd name="T29" fmla="*/ 12876 h 20000"/>
                  <a:gd name="T30" fmla="*/ 16530 w 20000"/>
                  <a:gd name="T31" fmla="*/ 11905 h 20000"/>
                  <a:gd name="T32" fmla="*/ 16887 w 20000"/>
                  <a:gd name="T33" fmla="*/ 10320 h 20000"/>
                  <a:gd name="T34" fmla="*/ 19727 w 20000"/>
                  <a:gd name="T35" fmla="*/ 10296 h 20000"/>
                  <a:gd name="T36" fmla="*/ 18465 w 20000"/>
                  <a:gd name="T37" fmla="*/ 6059 h 20000"/>
                  <a:gd name="T38" fmla="*/ 18549 w 20000"/>
                  <a:gd name="T39" fmla="*/ 5893 h 20000"/>
                  <a:gd name="T40" fmla="*/ 19979 w 20000"/>
                  <a:gd name="T41" fmla="*/ 5325 h 20000"/>
                  <a:gd name="T42" fmla="*/ 18528 w 20000"/>
                  <a:gd name="T43" fmla="*/ 3503 h 20000"/>
                  <a:gd name="T44" fmla="*/ 16151 w 20000"/>
                  <a:gd name="T45" fmla="*/ 4450 h 20000"/>
                  <a:gd name="T46" fmla="*/ 15499 w 20000"/>
                  <a:gd name="T47" fmla="*/ 1917 h 20000"/>
                  <a:gd name="T48" fmla="*/ 8454 w 20000"/>
                  <a:gd name="T49" fmla="*/ 2746 h 20000"/>
                  <a:gd name="T50" fmla="*/ 7529 w 20000"/>
                  <a:gd name="T51" fmla="*/ 0 h 20000"/>
                  <a:gd name="T52" fmla="*/ 4374 w 20000"/>
                  <a:gd name="T53" fmla="*/ 1396 h 20000"/>
                  <a:gd name="T54" fmla="*/ 5594 w 20000"/>
                  <a:gd name="T55" fmla="*/ 2769 h 20000"/>
                  <a:gd name="T56" fmla="*/ 2608 w 20000"/>
                  <a:gd name="T57" fmla="*/ 5231 h 20000"/>
                  <a:gd name="T58" fmla="*/ 2734 w 20000"/>
                  <a:gd name="T59" fmla="*/ 9586 h 20000"/>
                  <a:gd name="T60" fmla="*/ 1157 w 20000"/>
                  <a:gd name="T61" fmla="*/ 10107 h 20000"/>
                  <a:gd name="T62" fmla="*/ 1746 w 20000"/>
                  <a:gd name="T63" fmla="*/ 12166 h 20000"/>
                  <a:gd name="T64" fmla="*/ 0 w 20000"/>
                  <a:gd name="T65" fmla="*/ 13254 h 20000"/>
                  <a:gd name="T66" fmla="*/ 147 w 20000"/>
                  <a:gd name="T67" fmla="*/ 136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47" y="13609"/>
                    </a:moveTo>
                    <a:lnTo>
                      <a:pt x="105" y="15124"/>
                    </a:lnTo>
                    <a:lnTo>
                      <a:pt x="4353" y="16118"/>
                    </a:lnTo>
                    <a:lnTo>
                      <a:pt x="3302" y="19621"/>
                    </a:lnTo>
                    <a:lnTo>
                      <a:pt x="4648" y="19976"/>
                    </a:lnTo>
                    <a:lnTo>
                      <a:pt x="5636" y="18769"/>
                    </a:lnTo>
                    <a:lnTo>
                      <a:pt x="7024" y="19621"/>
                    </a:lnTo>
                    <a:lnTo>
                      <a:pt x="11630" y="17633"/>
                    </a:lnTo>
                    <a:lnTo>
                      <a:pt x="12871" y="18959"/>
                    </a:lnTo>
                    <a:lnTo>
                      <a:pt x="14196" y="18036"/>
                    </a:lnTo>
                    <a:lnTo>
                      <a:pt x="14322" y="17444"/>
                    </a:lnTo>
                    <a:lnTo>
                      <a:pt x="15100" y="16142"/>
                    </a:lnTo>
                    <a:lnTo>
                      <a:pt x="16530" y="16473"/>
                    </a:lnTo>
                    <a:lnTo>
                      <a:pt x="16088" y="15266"/>
                    </a:lnTo>
                    <a:lnTo>
                      <a:pt x="17729" y="12876"/>
                    </a:lnTo>
                    <a:lnTo>
                      <a:pt x="16530" y="11905"/>
                    </a:lnTo>
                    <a:lnTo>
                      <a:pt x="16887" y="10320"/>
                    </a:lnTo>
                    <a:lnTo>
                      <a:pt x="19727" y="10296"/>
                    </a:lnTo>
                    <a:lnTo>
                      <a:pt x="18465" y="6059"/>
                    </a:lnTo>
                    <a:lnTo>
                      <a:pt x="18549" y="5893"/>
                    </a:lnTo>
                    <a:lnTo>
                      <a:pt x="19979" y="5325"/>
                    </a:lnTo>
                    <a:lnTo>
                      <a:pt x="18528" y="3503"/>
                    </a:lnTo>
                    <a:lnTo>
                      <a:pt x="16151" y="4450"/>
                    </a:lnTo>
                    <a:lnTo>
                      <a:pt x="15499" y="1917"/>
                    </a:lnTo>
                    <a:lnTo>
                      <a:pt x="8454" y="2746"/>
                    </a:lnTo>
                    <a:lnTo>
                      <a:pt x="7529" y="0"/>
                    </a:lnTo>
                    <a:lnTo>
                      <a:pt x="4374" y="1396"/>
                    </a:lnTo>
                    <a:lnTo>
                      <a:pt x="5594" y="2769"/>
                    </a:lnTo>
                    <a:lnTo>
                      <a:pt x="2608" y="5231"/>
                    </a:lnTo>
                    <a:lnTo>
                      <a:pt x="2734" y="9586"/>
                    </a:lnTo>
                    <a:lnTo>
                      <a:pt x="1157" y="10107"/>
                    </a:lnTo>
                    <a:lnTo>
                      <a:pt x="1746" y="12166"/>
                    </a:lnTo>
                    <a:lnTo>
                      <a:pt x="0" y="13254"/>
                    </a:lnTo>
                    <a:lnTo>
                      <a:pt x="147" y="1360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196" name="Pyrénées-Atlantiqu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6763E31-9A00-4F00-A071-F16407A31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866" y="5265594"/>
                <a:ext cx="855772" cy="550354"/>
              </a:xfrm>
              <a:custGeom>
                <a:avLst/>
                <a:gdLst>
                  <a:gd name="T0" fmla="*/ 603 w 20000"/>
                  <a:gd name="T1" fmla="*/ 5970 h 20000"/>
                  <a:gd name="T2" fmla="*/ 1739 w 20000"/>
                  <a:gd name="T3" fmla="*/ 5970 h 20000"/>
                  <a:gd name="T4" fmla="*/ 1823 w 20000"/>
                  <a:gd name="T5" fmla="*/ 7178 h 20000"/>
                  <a:gd name="T6" fmla="*/ 2777 w 20000"/>
                  <a:gd name="T7" fmla="*/ 6318 h 20000"/>
                  <a:gd name="T8" fmla="*/ 4109 w 20000"/>
                  <a:gd name="T9" fmla="*/ 7085 h 20000"/>
                  <a:gd name="T10" fmla="*/ 3997 w 20000"/>
                  <a:gd name="T11" fmla="*/ 9965 h 20000"/>
                  <a:gd name="T12" fmla="*/ 3212 w 20000"/>
                  <a:gd name="T13" fmla="*/ 11429 h 20000"/>
                  <a:gd name="T14" fmla="*/ 3534 w 20000"/>
                  <a:gd name="T15" fmla="*/ 12590 h 20000"/>
                  <a:gd name="T16" fmla="*/ 4488 w 20000"/>
                  <a:gd name="T17" fmla="*/ 13055 h 20000"/>
                  <a:gd name="T18" fmla="*/ 4797 w 20000"/>
                  <a:gd name="T19" fmla="*/ 11196 h 20000"/>
                  <a:gd name="T20" fmla="*/ 5358 w 20000"/>
                  <a:gd name="T21" fmla="*/ 11150 h 20000"/>
                  <a:gd name="T22" fmla="*/ 5470 w 20000"/>
                  <a:gd name="T23" fmla="*/ 12915 h 20000"/>
                  <a:gd name="T24" fmla="*/ 8696 w 20000"/>
                  <a:gd name="T25" fmla="*/ 15261 h 20000"/>
                  <a:gd name="T26" fmla="*/ 11108 w 20000"/>
                  <a:gd name="T27" fmla="*/ 15377 h 20000"/>
                  <a:gd name="T28" fmla="*/ 12903 w 20000"/>
                  <a:gd name="T29" fmla="*/ 19977 h 20000"/>
                  <a:gd name="T30" fmla="*/ 13731 w 20000"/>
                  <a:gd name="T31" fmla="*/ 19071 h 20000"/>
                  <a:gd name="T32" fmla="*/ 15891 w 20000"/>
                  <a:gd name="T33" fmla="*/ 18815 h 20000"/>
                  <a:gd name="T34" fmla="*/ 15778 w 20000"/>
                  <a:gd name="T35" fmla="*/ 17027 h 20000"/>
                  <a:gd name="T36" fmla="*/ 19986 w 20000"/>
                  <a:gd name="T37" fmla="*/ 6667 h 20000"/>
                  <a:gd name="T38" fmla="*/ 19691 w 20000"/>
                  <a:gd name="T39" fmla="*/ 4135 h 20000"/>
                  <a:gd name="T40" fmla="*/ 19018 w 20000"/>
                  <a:gd name="T41" fmla="*/ 4855 h 20000"/>
                  <a:gd name="T42" fmla="*/ 19523 w 20000"/>
                  <a:gd name="T43" fmla="*/ 3438 h 20000"/>
                  <a:gd name="T44" fmla="*/ 18752 w 20000"/>
                  <a:gd name="T45" fmla="*/ 534 h 20000"/>
                  <a:gd name="T46" fmla="*/ 17209 w 20000"/>
                  <a:gd name="T47" fmla="*/ 302 h 20000"/>
                  <a:gd name="T48" fmla="*/ 14979 w 20000"/>
                  <a:gd name="T49" fmla="*/ 1022 h 20000"/>
                  <a:gd name="T50" fmla="*/ 14741 w 20000"/>
                  <a:gd name="T51" fmla="*/ 0 h 20000"/>
                  <a:gd name="T52" fmla="*/ 13058 w 20000"/>
                  <a:gd name="T53" fmla="*/ 1161 h 20000"/>
                  <a:gd name="T54" fmla="*/ 11360 w 20000"/>
                  <a:gd name="T55" fmla="*/ 0 h 20000"/>
                  <a:gd name="T56" fmla="*/ 7223 w 20000"/>
                  <a:gd name="T57" fmla="*/ 1882 h 20000"/>
                  <a:gd name="T58" fmla="*/ 6928 w 20000"/>
                  <a:gd name="T59" fmla="*/ 372 h 20000"/>
                  <a:gd name="T60" fmla="*/ 4684 w 20000"/>
                  <a:gd name="T61" fmla="*/ 1510 h 20000"/>
                  <a:gd name="T62" fmla="*/ 3324 w 20000"/>
                  <a:gd name="T63" fmla="*/ 557 h 20000"/>
                  <a:gd name="T64" fmla="*/ 3100 w 20000"/>
                  <a:gd name="T65" fmla="*/ 372 h 20000"/>
                  <a:gd name="T66" fmla="*/ 1360 w 20000"/>
                  <a:gd name="T67" fmla="*/ 3740 h 20000"/>
                  <a:gd name="T68" fmla="*/ 0 w 20000"/>
                  <a:gd name="T69" fmla="*/ 3972 h 20000"/>
                  <a:gd name="T70" fmla="*/ 603 w 20000"/>
                  <a:gd name="T71" fmla="*/ 59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603" y="5970"/>
                    </a:moveTo>
                    <a:lnTo>
                      <a:pt x="1739" y="5970"/>
                    </a:lnTo>
                    <a:lnTo>
                      <a:pt x="1823" y="7178"/>
                    </a:lnTo>
                    <a:lnTo>
                      <a:pt x="2777" y="6318"/>
                    </a:lnTo>
                    <a:lnTo>
                      <a:pt x="4109" y="7085"/>
                    </a:lnTo>
                    <a:lnTo>
                      <a:pt x="3997" y="9965"/>
                    </a:lnTo>
                    <a:lnTo>
                      <a:pt x="3212" y="11429"/>
                    </a:lnTo>
                    <a:lnTo>
                      <a:pt x="3534" y="12590"/>
                    </a:lnTo>
                    <a:lnTo>
                      <a:pt x="4488" y="13055"/>
                    </a:lnTo>
                    <a:lnTo>
                      <a:pt x="4797" y="11196"/>
                    </a:lnTo>
                    <a:lnTo>
                      <a:pt x="5358" y="11150"/>
                    </a:lnTo>
                    <a:lnTo>
                      <a:pt x="5470" y="12915"/>
                    </a:lnTo>
                    <a:lnTo>
                      <a:pt x="8696" y="15261"/>
                    </a:lnTo>
                    <a:lnTo>
                      <a:pt x="11108" y="15377"/>
                    </a:lnTo>
                    <a:lnTo>
                      <a:pt x="12903" y="19977"/>
                    </a:lnTo>
                    <a:lnTo>
                      <a:pt x="13731" y="19071"/>
                    </a:lnTo>
                    <a:lnTo>
                      <a:pt x="15891" y="18815"/>
                    </a:lnTo>
                    <a:lnTo>
                      <a:pt x="15778" y="17027"/>
                    </a:lnTo>
                    <a:lnTo>
                      <a:pt x="19986" y="6667"/>
                    </a:lnTo>
                    <a:lnTo>
                      <a:pt x="19691" y="4135"/>
                    </a:lnTo>
                    <a:lnTo>
                      <a:pt x="19018" y="4855"/>
                    </a:lnTo>
                    <a:lnTo>
                      <a:pt x="19523" y="3438"/>
                    </a:lnTo>
                    <a:lnTo>
                      <a:pt x="18752" y="534"/>
                    </a:lnTo>
                    <a:lnTo>
                      <a:pt x="17209" y="302"/>
                    </a:lnTo>
                    <a:lnTo>
                      <a:pt x="14979" y="1022"/>
                    </a:lnTo>
                    <a:lnTo>
                      <a:pt x="14741" y="0"/>
                    </a:lnTo>
                    <a:lnTo>
                      <a:pt x="13058" y="1161"/>
                    </a:lnTo>
                    <a:lnTo>
                      <a:pt x="11360" y="0"/>
                    </a:lnTo>
                    <a:lnTo>
                      <a:pt x="7223" y="1882"/>
                    </a:lnTo>
                    <a:lnTo>
                      <a:pt x="6928" y="372"/>
                    </a:lnTo>
                    <a:lnTo>
                      <a:pt x="4684" y="1510"/>
                    </a:lnTo>
                    <a:lnTo>
                      <a:pt x="3324" y="557"/>
                    </a:lnTo>
                    <a:lnTo>
                      <a:pt x="3100" y="372"/>
                    </a:lnTo>
                    <a:lnTo>
                      <a:pt x="1360" y="3740"/>
                    </a:lnTo>
                    <a:lnTo>
                      <a:pt x="0" y="3972"/>
                    </a:lnTo>
                    <a:lnTo>
                      <a:pt x="603" y="597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197" name="Dordog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A181B5B7-FAF9-4C5A-9EFC-49E141DDF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137" y="3865947"/>
                <a:ext cx="684618" cy="789638"/>
              </a:xfrm>
              <a:custGeom>
                <a:avLst/>
                <a:gdLst>
                  <a:gd name="T0" fmla="*/ 88 w 20000"/>
                  <a:gd name="T1" fmla="*/ 14475 h 20000"/>
                  <a:gd name="T2" fmla="*/ 1630 w 20000"/>
                  <a:gd name="T3" fmla="*/ 10921 h 20000"/>
                  <a:gd name="T4" fmla="*/ 1297 w 20000"/>
                  <a:gd name="T5" fmla="*/ 10048 h 20000"/>
                  <a:gd name="T6" fmla="*/ 158 w 20000"/>
                  <a:gd name="T7" fmla="*/ 10194 h 20000"/>
                  <a:gd name="T8" fmla="*/ 806 w 20000"/>
                  <a:gd name="T9" fmla="*/ 8562 h 20000"/>
                  <a:gd name="T10" fmla="*/ 2612 w 20000"/>
                  <a:gd name="T11" fmla="*/ 8498 h 20000"/>
                  <a:gd name="T12" fmla="*/ 4452 w 20000"/>
                  <a:gd name="T13" fmla="*/ 6979 h 20000"/>
                  <a:gd name="T14" fmla="*/ 4505 w 20000"/>
                  <a:gd name="T15" fmla="*/ 4847 h 20000"/>
                  <a:gd name="T16" fmla="*/ 6748 w 20000"/>
                  <a:gd name="T17" fmla="*/ 3780 h 20000"/>
                  <a:gd name="T18" fmla="*/ 7975 w 20000"/>
                  <a:gd name="T19" fmla="*/ 1212 h 20000"/>
                  <a:gd name="T20" fmla="*/ 9553 w 20000"/>
                  <a:gd name="T21" fmla="*/ 0 h 20000"/>
                  <a:gd name="T22" fmla="*/ 10990 w 20000"/>
                  <a:gd name="T23" fmla="*/ 452 h 20000"/>
                  <a:gd name="T24" fmla="*/ 11867 w 20000"/>
                  <a:gd name="T25" fmla="*/ 2391 h 20000"/>
                  <a:gd name="T26" fmla="*/ 12621 w 20000"/>
                  <a:gd name="T27" fmla="*/ 1648 h 20000"/>
                  <a:gd name="T28" fmla="*/ 14671 w 20000"/>
                  <a:gd name="T29" fmla="*/ 1939 h 20000"/>
                  <a:gd name="T30" fmla="*/ 15478 w 20000"/>
                  <a:gd name="T31" fmla="*/ 3247 h 20000"/>
                  <a:gd name="T32" fmla="*/ 16512 w 20000"/>
                  <a:gd name="T33" fmla="*/ 3393 h 20000"/>
                  <a:gd name="T34" fmla="*/ 15828 w 20000"/>
                  <a:gd name="T35" fmla="*/ 4087 h 20000"/>
                  <a:gd name="T36" fmla="*/ 17686 w 20000"/>
                  <a:gd name="T37" fmla="*/ 4798 h 20000"/>
                  <a:gd name="T38" fmla="*/ 18510 w 20000"/>
                  <a:gd name="T39" fmla="*/ 5929 h 20000"/>
                  <a:gd name="T40" fmla="*/ 17353 w 20000"/>
                  <a:gd name="T41" fmla="*/ 7027 h 20000"/>
                  <a:gd name="T42" fmla="*/ 17826 w 20000"/>
                  <a:gd name="T43" fmla="*/ 8384 h 20000"/>
                  <a:gd name="T44" fmla="*/ 17125 w 20000"/>
                  <a:gd name="T45" fmla="*/ 8885 h 20000"/>
                  <a:gd name="T46" fmla="*/ 17195 w 20000"/>
                  <a:gd name="T47" fmla="*/ 9176 h 20000"/>
                  <a:gd name="T48" fmla="*/ 19544 w 20000"/>
                  <a:gd name="T49" fmla="*/ 10485 h 20000"/>
                  <a:gd name="T50" fmla="*/ 19053 w 20000"/>
                  <a:gd name="T51" fmla="*/ 10889 h 20000"/>
                  <a:gd name="T52" fmla="*/ 19982 w 20000"/>
                  <a:gd name="T53" fmla="*/ 12326 h 20000"/>
                  <a:gd name="T54" fmla="*/ 19807 w 20000"/>
                  <a:gd name="T55" fmla="*/ 14798 h 20000"/>
                  <a:gd name="T56" fmla="*/ 14724 w 20000"/>
                  <a:gd name="T57" fmla="*/ 19984 h 20000"/>
                  <a:gd name="T58" fmla="*/ 13514 w 20000"/>
                  <a:gd name="T59" fmla="*/ 18740 h 20000"/>
                  <a:gd name="T60" fmla="*/ 11534 w 20000"/>
                  <a:gd name="T61" fmla="*/ 19386 h 20000"/>
                  <a:gd name="T62" fmla="*/ 10990 w 20000"/>
                  <a:gd name="T63" fmla="*/ 17658 h 20000"/>
                  <a:gd name="T64" fmla="*/ 5118 w 20000"/>
                  <a:gd name="T65" fmla="*/ 18223 h 20000"/>
                  <a:gd name="T66" fmla="*/ 4347 w 20000"/>
                  <a:gd name="T67" fmla="*/ 16349 h 20000"/>
                  <a:gd name="T68" fmla="*/ 4347 w 20000"/>
                  <a:gd name="T69" fmla="*/ 14443 h 20000"/>
                  <a:gd name="T70" fmla="*/ 2945 w 20000"/>
                  <a:gd name="T71" fmla="*/ 15234 h 20000"/>
                  <a:gd name="T72" fmla="*/ 0 w 20000"/>
                  <a:gd name="T73" fmla="*/ 14588 h 20000"/>
                  <a:gd name="T74" fmla="*/ 88 w 20000"/>
                  <a:gd name="T75" fmla="*/ 1447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88" y="14475"/>
                    </a:moveTo>
                    <a:lnTo>
                      <a:pt x="1630" y="10921"/>
                    </a:lnTo>
                    <a:lnTo>
                      <a:pt x="1297" y="10048"/>
                    </a:lnTo>
                    <a:lnTo>
                      <a:pt x="158" y="10194"/>
                    </a:lnTo>
                    <a:lnTo>
                      <a:pt x="806" y="8562"/>
                    </a:lnTo>
                    <a:lnTo>
                      <a:pt x="2612" y="8498"/>
                    </a:lnTo>
                    <a:lnTo>
                      <a:pt x="4452" y="6979"/>
                    </a:lnTo>
                    <a:lnTo>
                      <a:pt x="4505" y="4847"/>
                    </a:lnTo>
                    <a:lnTo>
                      <a:pt x="6748" y="3780"/>
                    </a:lnTo>
                    <a:lnTo>
                      <a:pt x="7975" y="1212"/>
                    </a:lnTo>
                    <a:lnTo>
                      <a:pt x="9553" y="0"/>
                    </a:lnTo>
                    <a:lnTo>
                      <a:pt x="10990" y="452"/>
                    </a:lnTo>
                    <a:lnTo>
                      <a:pt x="11867" y="2391"/>
                    </a:lnTo>
                    <a:lnTo>
                      <a:pt x="12621" y="1648"/>
                    </a:lnTo>
                    <a:lnTo>
                      <a:pt x="14671" y="1939"/>
                    </a:lnTo>
                    <a:lnTo>
                      <a:pt x="15478" y="3247"/>
                    </a:lnTo>
                    <a:lnTo>
                      <a:pt x="16512" y="3393"/>
                    </a:lnTo>
                    <a:lnTo>
                      <a:pt x="15828" y="4087"/>
                    </a:lnTo>
                    <a:lnTo>
                      <a:pt x="17686" y="4798"/>
                    </a:lnTo>
                    <a:lnTo>
                      <a:pt x="18510" y="5929"/>
                    </a:lnTo>
                    <a:lnTo>
                      <a:pt x="17353" y="7027"/>
                    </a:lnTo>
                    <a:lnTo>
                      <a:pt x="17826" y="8384"/>
                    </a:lnTo>
                    <a:lnTo>
                      <a:pt x="17125" y="8885"/>
                    </a:lnTo>
                    <a:lnTo>
                      <a:pt x="17195" y="9176"/>
                    </a:lnTo>
                    <a:lnTo>
                      <a:pt x="19544" y="10485"/>
                    </a:lnTo>
                    <a:lnTo>
                      <a:pt x="19053" y="10889"/>
                    </a:lnTo>
                    <a:lnTo>
                      <a:pt x="19982" y="12326"/>
                    </a:lnTo>
                    <a:lnTo>
                      <a:pt x="19807" y="14798"/>
                    </a:lnTo>
                    <a:lnTo>
                      <a:pt x="14724" y="19984"/>
                    </a:lnTo>
                    <a:lnTo>
                      <a:pt x="13514" y="18740"/>
                    </a:lnTo>
                    <a:lnTo>
                      <a:pt x="11534" y="19386"/>
                    </a:lnTo>
                    <a:lnTo>
                      <a:pt x="10990" y="17658"/>
                    </a:lnTo>
                    <a:lnTo>
                      <a:pt x="5118" y="18223"/>
                    </a:lnTo>
                    <a:lnTo>
                      <a:pt x="4347" y="16349"/>
                    </a:lnTo>
                    <a:lnTo>
                      <a:pt x="4347" y="14443"/>
                    </a:lnTo>
                    <a:lnTo>
                      <a:pt x="2945" y="15234"/>
                    </a:lnTo>
                    <a:lnTo>
                      <a:pt x="0" y="14588"/>
                    </a:lnTo>
                    <a:lnTo>
                      <a:pt x="88" y="1447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667" kern="0">
                  <a:solidFill>
                    <a:srgbClr val="FFFFFF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198" name="Girond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D1865F97-B629-402A-B82E-F19A1D399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076" y="3915617"/>
                <a:ext cx="731179" cy="976669"/>
              </a:xfrm>
              <a:custGeom>
                <a:avLst/>
                <a:gdLst>
                  <a:gd name="T0" fmla="*/ 0 w 20000"/>
                  <a:gd name="T1" fmla="*/ 15638 h 20000"/>
                  <a:gd name="T2" fmla="*/ 648 w 20000"/>
                  <a:gd name="T3" fmla="*/ 15492 h 20000"/>
                  <a:gd name="T4" fmla="*/ 1213 w 20000"/>
                  <a:gd name="T5" fmla="*/ 14721 h 20000"/>
                  <a:gd name="T6" fmla="*/ 1944 w 20000"/>
                  <a:gd name="T7" fmla="*/ 15226 h 20000"/>
                  <a:gd name="T8" fmla="*/ 3439 w 20000"/>
                  <a:gd name="T9" fmla="*/ 15239 h 20000"/>
                  <a:gd name="T10" fmla="*/ 2857 w 20000"/>
                  <a:gd name="T11" fmla="*/ 16436 h 20000"/>
                  <a:gd name="T12" fmla="*/ 7841 w 20000"/>
                  <a:gd name="T13" fmla="*/ 16277 h 20000"/>
                  <a:gd name="T14" fmla="*/ 7757 w 20000"/>
                  <a:gd name="T15" fmla="*/ 16955 h 20000"/>
                  <a:gd name="T16" fmla="*/ 10930 w 20000"/>
                  <a:gd name="T17" fmla="*/ 18697 h 20000"/>
                  <a:gd name="T18" fmla="*/ 10764 w 20000"/>
                  <a:gd name="T19" fmla="*/ 19827 h 20000"/>
                  <a:gd name="T20" fmla="*/ 12940 w 20000"/>
                  <a:gd name="T21" fmla="*/ 19987 h 20000"/>
                  <a:gd name="T22" fmla="*/ 13389 w 20000"/>
                  <a:gd name="T23" fmla="*/ 19056 h 20000"/>
                  <a:gd name="T24" fmla="*/ 14037 w 20000"/>
                  <a:gd name="T25" fmla="*/ 19681 h 20000"/>
                  <a:gd name="T26" fmla="*/ 15415 w 20000"/>
                  <a:gd name="T27" fmla="*/ 19069 h 20000"/>
                  <a:gd name="T28" fmla="*/ 14950 w 20000"/>
                  <a:gd name="T29" fmla="*/ 17912 h 20000"/>
                  <a:gd name="T30" fmla="*/ 16196 w 20000"/>
                  <a:gd name="T31" fmla="*/ 17620 h 20000"/>
                  <a:gd name="T32" fmla="*/ 16096 w 20000"/>
                  <a:gd name="T33" fmla="*/ 15173 h 20000"/>
                  <a:gd name="T34" fmla="*/ 18455 w 20000"/>
                  <a:gd name="T35" fmla="*/ 13790 h 20000"/>
                  <a:gd name="T36" fmla="*/ 17492 w 20000"/>
                  <a:gd name="T37" fmla="*/ 13019 h 20000"/>
                  <a:gd name="T38" fmla="*/ 19983 w 20000"/>
                  <a:gd name="T39" fmla="*/ 12234 h 20000"/>
                  <a:gd name="T40" fmla="*/ 19983 w 20000"/>
                  <a:gd name="T41" fmla="*/ 10665 h 20000"/>
                  <a:gd name="T42" fmla="*/ 18654 w 20000"/>
                  <a:gd name="T43" fmla="*/ 11330 h 20000"/>
                  <a:gd name="T44" fmla="*/ 15864 w 20000"/>
                  <a:gd name="T45" fmla="*/ 10785 h 20000"/>
                  <a:gd name="T46" fmla="*/ 15963 w 20000"/>
                  <a:gd name="T47" fmla="*/ 10691 h 20000"/>
                  <a:gd name="T48" fmla="*/ 17409 w 20000"/>
                  <a:gd name="T49" fmla="*/ 7766 h 20000"/>
                  <a:gd name="T50" fmla="*/ 17093 w 20000"/>
                  <a:gd name="T51" fmla="*/ 7048 h 20000"/>
                  <a:gd name="T52" fmla="*/ 16030 w 20000"/>
                  <a:gd name="T53" fmla="*/ 7168 h 20000"/>
                  <a:gd name="T54" fmla="*/ 11694 w 20000"/>
                  <a:gd name="T55" fmla="*/ 6370 h 20000"/>
                  <a:gd name="T56" fmla="*/ 11395 w 20000"/>
                  <a:gd name="T57" fmla="*/ 4574 h 20000"/>
                  <a:gd name="T58" fmla="*/ 9502 w 20000"/>
                  <a:gd name="T59" fmla="*/ 4149 h 20000"/>
                  <a:gd name="T60" fmla="*/ 9369 w 20000"/>
                  <a:gd name="T61" fmla="*/ 3524 h 20000"/>
                  <a:gd name="T62" fmla="*/ 7691 w 20000"/>
                  <a:gd name="T63" fmla="*/ 3670 h 20000"/>
                  <a:gd name="T64" fmla="*/ 8422 w 20000"/>
                  <a:gd name="T65" fmla="*/ 7287 h 20000"/>
                  <a:gd name="T66" fmla="*/ 10116 w 20000"/>
                  <a:gd name="T67" fmla="*/ 8351 h 20000"/>
                  <a:gd name="T68" fmla="*/ 8787 w 20000"/>
                  <a:gd name="T69" fmla="*/ 7832 h 20000"/>
                  <a:gd name="T70" fmla="*/ 9601 w 20000"/>
                  <a:gd name="T71" fmla="*/ 8856 h 20000"/>
                  <a:gd name="T72" fmla="*/ 7824 w 20000"/>
                  <a:gd name="T73" fmla="*/ 7247 h 20000"/>
                  <a:gd name="T74" fmla="*/ 6412 w 20000"/>
                  <a:gd name="T75" fmla="*/ 3165 h 20000"/>
                  <a:gd name="T76" fmla="*/ 3322 w 20000"/>
                  <a:gd name="T77" fmla="*/ 785 h 20000"/>
                  <a:gd name="T78" fmla="*/ 3505 w 20000"/>
                  <a:gd name="T79" fmla="*/ 0 h 20000"/>
                  <a:gd name="T80" fmla="*/ 2392 w 20000"/>
                  <a:gd name="T81" fmla="*/ 1024 h 20000"/>
                  <a:gd name="T82" fmla="*/ 17 w 20000"/>
                  <a:gd name="T83" fmla="*/ 13471 h 20000"/>
                  <a:gd name="T84" fmla="*/ 1478 w 20000"/>
                  <a:gd name="T85" fmla="*/ 11503 h 20000"/>
                  <a:gd name="T86" fmla="*/ 3189 w 20000"/>
                  <a:gd name="T87" fmla="*/ 12859 h 20000"/>
                  <a:gd name="T88" fmla="*/ 864 w 20000"/>
                  <a:gd name="T89" fmla="*/ 12952 h 20000"/>
                  <a:gd name="T90" fmla="*/ 0 w 20000"/>
                  <a:gd name="T91" fmla="*/ 1563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00" h="20000">
                    <a:moveTo>
                      <a:pt x="0" y="15638"/>
                    </a:moveTo>
                    <a:lnTo>
                      <a:pt x="648" y="15492"/>
                    </a:lnTo>
                    <a:lnTo>
                      <a:pt x="1213" y="14721"/>
                    </a:lnTo>
                    <a:lnTo>
                      <a:pt x="1944" y="15226"/>
                    </a:lnTo>
                    <a:lnTo>
                      <a:pt x="3439" y="15239"/>
                    </a:lnTo>
                    <a:lnTo>
                      <a:pt x="2857" y="16436"/>
                    </a:lnTo>
                    <a:lnTo>
                      <a:pt x="7841" y="16277"/>
                    </a:lnTo>
                    <a:lnTo>
                      <a:pt x="7757" y="16955"/>
                    </a:lnTo>
                    <a:lnTo>
                      <a:pt x="10930" y="18697"/>
                    </a:lnTo>
                    <a:lnTo>
                      <a:pt x="10764" y="19827"/>
                    </a:lnTo>
                    <a:lnTo>
                      <a:pt x="12940" y="19987"/>
                    </a:lnTo>
                    <a:lnTo>
                      <a:pt x="13389" y="19056"/>
                    </a:lnTo>
                    <a:lnTo>
                      <a:pt x="14037" y="19681"/>
                    </a:lnTo>
                    <a:lnTo>
                      <a:pt x="15415" y="19069"/>
                    </a:lnTo>
                    <a:lnTo>
                      <a:pt x="14950" y="17912"/>
                    </a:lnTo>
                    <a:lnTo>
                      <a:pt x="16196" y="17620"/>
                    </a:lnTo>
                    <a:lnTo>
                      <a:pt x="16096" y="15173"/>
                    </a:lnTo>
                    <a:lnTo>
                      <a:pt x="18455" y="13790"/>
                    </a:lnTo>
                    <a:lnTo>
                      <a:pt x="17492" y="13019"/>
                    </a:lnTo>
                    <a:lnTo>
                      <a:pt x="19983" y="12234"/>
                    </a:lnTo>
                    <a:lnTo>
                      <a:pt x="19983" y="10665"/>
                    </a:lnTo>
                    <a:lnTo>
                      <a:pt x="18654" y="11330"/>
                    </a:lnTo>
                    <a:lnTo>
                      <a:pt x="15864" y="10785"/>
                    </a:lnTo>
                    <a:lnTo>
                      <a:pt x="15963" y="10691"/>
                    </a:lnTo>
                    <a:lnTo>
                      <a:pt x="17409" y="7766"/>
                    </a:lnTo>
                    <a:lnTo>
                      <a:pt x="17093" y="7048"/>
                    </a:lnTo>
                    <a:lnTo>
                      <a:pt x="16030" y="7168"/>
                    </a:lnTo>
                    <a:lnTo>
                      <a:pt x="11694" y="6370"/>
                    </a:lnTo>
                    <a:lnTo>
                      <a:pt x="11395" y="4574"/>
                    </a:lnTo>
                    <a:lnTo>
                      <a:pt x="9502" y="4149"/>
                    </a:lnTo>
                    <a:lnTo>
                      <a:pt x="9369" y="3524"/>
                    </a:lnTo>
                    <a:lnTo>
                      <a:pt x="7691" y="3670"/>
                    </a:lnTo>
                    <a:lnTo>
                      <a:pt x="8422" y="7287"/>
                    </a:lnTo>
                    <a:lnTo>
                      <a:pt x="10116" y="8351"/>
                    </a:lnTo>
                    <a:lnTo>
                      <a:pt x="8787" y="7832"/>
                    </a:lnTo>
                    <a:lnTo>
                      <a:pt x="9601" y="8856"/>
                    </a:lnTo>
                    <a:lnTo>
                      <a:pt x="7824" y="7247"/>
                    </a:lnTo>
                    <a:lnTo>
                      <a:pt x="6412" y="3165"/>
                    </a:lnTo>
                    <a:lnTo>
                      <a:pt x="3322" y="785"/>
                    </a:lnTo>
                    <a:lnTo>
                      <a:pt x="3505" y="0"/>
                    </a:lnTo>
                    <a:lnTo>
                      <a:pt x="2392" y="1024"/>
                    </a:lnTo>
                    <a:lnTo>
                      <a:pt x="17" y="13471"/>
                    </a:lnTo>
                    <a:lnTo>
                      <a:pt x="1478" y="11503"/>
                    </a:lnTo>
                    <a:lnTo>
                      <a:pt x="3189" y="12859"/>
                    </a:lnTo>
                    <a:lnTo>
                      <a:pt x="864" y="12952"/>
                    </a:lnTo>
                    <a:lnTo>
                      <a:pt x="0" y="15638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667" kern="0">
                  <a:solidFill>
                    <a:srgbClr val="FFFFFF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199" name="Charent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8F7C4BF-0EBB-4D19-845C-06532C245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0773" y="3582294"/>
                <a:ext cx="642580" cy="634901"/>
              </a:xfrm>
              <a:custGeom>
                <a:avLst/>
                <a:gdLst>
                  <a:gd name="T0" fmla="*/ 19 w 20000"/>
                  <a:gd name="T1" fmla="*/ 7988 h 20000"/>
                  <a:gd name="T2" fmla="*/ 1065 w 20000"/>
                  <a:gd name="T3" fmla="*/ 9859 h 20000"/>
                  <a:gd name="T4" fmla="*/ 355 w 20000"/>
                  <a:gd name="T5" fmla="*/ 10483 h 20000"/>
                  <a:gd name="T6" fmla="*/ 2897 w 20000"/>
                  <a:gd name="T7" fmla="*/ 13400 h 20000"/>
                  <a:gd name="T8" fmla="*/ 2168 w 20000"/>
                  <a:gd name="T9" fmla="*/ 17465 h 20000"/>
                  <a:gd name="T10" fmla="*/ 4355 w 20000"/>
                  <a:gd name="T11" fmla="*/ 17827 h 20000"/>
                  <a:gd name="T12" fmla="*/ 4374 w 20000"/>
                  <a:gd name="T13" fmla="*/ 18913 h 20000"/>
                  <a:gd name="T14" fmla="*/ 6093 w 20000"/>
                  <a:gd name="T15" fmla="*/ 19980 h 20000"/>
                  <a:gd name="T16" fmla="*/ 8019 w 20000"/>
                  <a:gd name="T17" fmla="*/ 19899 h 20000"/>
                  <a:gd name="T18" fmla="*/ 9981 w 20000"/>
                  <a:gd name="T19" fmla="*/ 17988 h 20000"/>
                  <a:gd name="T20" fmla="*/ 10037 w 20000"/>
                  <a:gd name="T21" fmla="*/ 15352 h 20000"/>
                  <a:gd name="T22" fmla="*/ 12430 w 20000"/>
                  <a:gd name="T23" fmla="*/ 14024 h 20000"/>
                  <a:gd name="T24" fmla="*/ 13738 w 20000"/>
                  <a:gd name="T25" fmla="*/ 10825 h 20000"/>
                  <a:gd name="T26" fmla="*/ 15421 w 20000"/>
                  <a:gd name="T27" fmla="*/ 9316 h 20000"/>
                  <a:gd name="T28" fmla="*/ 15720 w 20000"/>
                  <a:gd name="T29" fmla="*/ 8954 h 20000"/>
                  <a:gd name="T30" fmla="*/ 16673 w 20000"/>
                  <a:gd name="T31" fmla="*/ 7223 h 20000"/>
                  <a:gd name="T32" fmla="*/ 17607 w 20000"/>
                  <a:gd name="T33" fmla="*/ 7525 h 20000"/>
                  <a:gd name="T34" fmla="*/ 18093 w 20000"/>
                  <a:gd name="T35" fmla="*/ 4608 h 20000"/>
                  <a:gd name="T36" fmla="*/ 19981 w 20000"/>
                  <a:gd name="T37" fmla="*/ 3763 h 20000"/>
                  <a:gd name="T38" fmla="*/ 18187 w 20000"/>
                  <a:gd name="T39" fmla="*/ 2012 h 20000"/>
                  <a:gd name="T40" fmla="*/ 18393 w 20000"/>
                  <a:gd name="T41" fmla="*/ 302 h 20000"/>
                  <a:gd name="T42" fmla="*/ 16879 w 20000"/>
                  <a:gd name="T43" fmla="*/ 20 h 20000"/>
                  <a:gd name="T44" fmla="*/ 15178 w 20000"/>
                  <a:gd name="T45" fmla="*/ 1388 h 20000"/>
                  <a:gd name="T46" fmla="*/ 13794 w 20000"/>
                  <a:gd name="T47" fmla="*/ 0 h 20000"/>
                  <a:gd name="T48" fmla="*/ 12636 w 20000"/>
                  <a:gd name="T49" fmla="*/ 1811 h 20000"/>
                  <a:gd name="T50" fmla="*/ 9551 w 20000"/>
                  <a:gd name="T51" fmla="*/ 644 h 20000"/>
                  <a:gd name="T52" fmla="*/ 6280 w 20000"/>
                  <a:gd name="T53" fmla="*/ 1408 h 20000"/>
                  <a:gd name="T54" fmla="*/ 5234 w 20000"/>
                  <a:gd name="T55" fmla="*/ 3199 h 20000"/>
                  <a:gd name="T56" fmla="*/ 4318 w 20000"/>
                  <a:gd name="T57" fmla="*/ 7364 h 20000"/>
                  <a:gd name="T58" fmla="*/ 2710 w 20000"/>
                  <a:gd name="T59" fmla="*/ 6600 h 20000"/>
                  <a:gd name="T60" fmla="*/ 0 w 20000"/>
                  <a:gd name="T61" fmla="*/ 7626 h 20000"/>
                  <a:gd name="T62" fmla="*/ 19 w 20000"/>
                  <a:gd name="T63" fmla="*/ 79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9" y="7988"/>
                    </a:moveTo>
                    <a:lnTo>
                      <a:pt x="1065" y="9859"/>
                    </a:lnTo>
                    <a:lnTo>
                      <a:pt x="355" y="10483"/>
                    </a:lnTo>
                    <a:lnTo>
                      <a:pt x="2897" y="13400"/>
                    </a:lnTo>
                    <a:lnTo>
                      <a:pt x="2168" y="17465"/>
                    </a:lnTo>
                    <a:lnTo>
                      <a:pt x="4355" y="17827"/>
                    </a:lnTo>
                    <a:lnTo>
                      <a:pt x="4374" y="18913"/>
                    </a:lnTo>
                    <a:lnTo>
                      <a:pt x="6093" y="19980"/>
                    </a:lnTo>
                    <a:lnTo>
                      <a:pt x="8019" y="19899"/>
                    </a:lnTo>
                    <a:lnTo>
                      <a:pt x="9981" y="17988"/>
                    </a:lnTo>
                    <a:lnTo>
                      <a:pt x="10037" y="15352"/>
                    </a:lnTo>
                    <a:lnTo>
                      <a:pt x="12430" y="14024"/>
                    </a:lnTo>
                    <a:lnTo>
                      <a:pt x="13738" y="10825"/>
                    </a:lnTo>
                    <a:lnTo>
                      <a:pt x="15421" y="9316"/>
                    </a:lnTo>
                    <a:lnTo>
                      <a:pt x="15720" y="8954"/>
                    </a:lnTo>
                    <a:lnTo>
                      <a:pt x="16673" y="7223"/>
                    </a:lnTo>
                    <a:lnTo>
                      <a:pt x="17607" y="7525"/>
                    </a:lnTo>
                    <a:lnTo>
                      <a:pt x="18093" y="4608"/>
                    </a:lnTo>
                    <a:lnTo>
                      <a:pt x="19981" y="3763"/>
                    </a:lnTo>
                    <a:lnTo>
                      <a:pt x="18187" y="2012"/>
                    </a:lnTo>
                    <a:lnTo>
                      <a:pt x="18393" y="302"/>
                    </a:lnTo>
                    <a:lnTo>
                      <a:pt x="16879" y="20"/>
                    </a:lnTo>
                    <a:lnTo>
                      <a:pt x="15178" y="1388"/>
                    </a:lnTo>
                    <a:lnTo>
                      <a:pt x="13794" y="0"/>
                    </a:lnTo>
                    <a:lnTo>
                      <a:pt x="12636" y="1811"/>
                    </a:lnTo>
                    <a:lnTo>
                      <a:pt x="9551" y="644"/>
                    </a:lnTo>
                    <a:lnTo>
                      <a:pt x="6280" y="1408"/>
                    </a:lnTo>
                    <a:lnTo>
                      <a:pt x="5234" y="3199"/>
                    </a:lnTo>
                    <a:lnTo>
                      <a:pt x="4318" y="7364"/>
                    </a:lnTo>
                    <a:lnTo>
                      <a:pt x="2710" y="6600"/>
                    </a:lnTo>
                    <a:lnTo>
                      <a:pt x="0" y="7626"/>
                    </a:lnTo>
                    <a:lnTo>
                      <a:pt x="19" y="798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0" name="Charente-Maritim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1820CB8-E3A2-4D84-B2B5-D709DA0AD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093" y="3388402"/>
                <a:ext cx="553999" cy="890138"/>
              </a:xfrm>
              <a:custGeom>
                <a:avLst/>
                <a:gdLst>
                  <a:gd name="T0" fmla="*/ 152 w 20000"/>
                  <a:gd name="T1" fmla="*/ 8674 h 20000"/>
                  <a:gd name="T2" fmla="*/ 2167 w 20000"/>
                  <a:gd name="T3" fmla="*/ 8846 h 20000"/>
                  <a:gd name="T4" fmla="*/ 1495 w 20000"/>
                  <a:gd name="T5" fmla="*/ 7914 h 20000"/>
                  <a:gd name="T6" fmla="*/ 2925 w 20000"/>
                  <a:gd name="T7" fmla="*/ 7369 h 20000"/>
                  <a:gd name="T8" fmla="*/ 2839 w 20000"/>
                  <a:gd name="T9" fmla="*/ 5692 h 20000"/>
                  <a:gd name="T10" fmla="*/ 3684 w 20000"/>
                  <a:gd name="T11" fmla="*/ 5577 h 20000"/>
                  <a:gd name="T12" fmla="*/ 1018 w 20000"/>
                  <a:gd name="T13" fmla="*/ 3025 h 20000"/>
                  <a:gd name="T14" fmla="*/ 2795 w 20000"/>
                  <a:gd name="T15" fmla="*/ 789 h 20000"/>
                  <a:gd name="T16" fmla="*/ 6046 w 20000"/>
                  <a:gd name="T17" fmla="*/ 0 h 20000"/>
                  <a:gd name="T18" fmla="*/ 5937 w 20000"/>
                  <a:gd name="T19" fmla="*/ 846 h 20000"/>
                  <a:gd name="T20" fmla="*/ 7541 w 20000"/>
                  <a:gd name="T21" fmla="*/ 502 h 20000"/>
                  <a:gd name="T22" fmla="*/ 8949 w 20000"/>
                  <a:gd name="T23" fmla="*/ 1104 h 20000"/>
                  <a:gd name="T24" fmla="*/ 10704 w 20000"/>
                  <a:gd name="T25" fmla="*/ 3728 h 20000"/>
                  <a:gd name="T26" fmla="*/ 16056 w 20000"/>
                  <a:gd name="T27" fmla="*/ 4703 h 20000"/>
                  <a:gd name="T28" fmla="*/ 18982 w 20000"/>
                  <a:gd name="T29" fmla="*/ 6581 h 20000"/>
                  <a:gd name="T30" fmla="*/ 17920 w 20000"/>
                  <a:gd name="T31" fmla="*/ 9548 h 20000"/>
                  <a:gd name="T32" fmla="*/ 16056 w 20000"/>
                  <a:gd name="T33" fmla="*/ 9004 h 20000"/>
                  <a:gd name="T34" fmla="*/ 12914 w 20000"/>
                  <a:gd name="T35" fmla="*/ 9735 h 20000"/>
                  <a:gd name="T36" fmla="*/ 12936 w 20000"/>
                  <a:gd name="T37" fmla="*/ 9993 h 20000"/>
                  <a:gd name="T38" fmla="*/ 14150 w 20000"/>
                  <a:gd name="T39" fmla="*/ 11326 h 20000"/>
                  <a:gd name="T40" fmla="*/ 13326 w 20000"/>
                  <a:gd name="T41" fmla="*/ 11771 h 20000"/>
                  <a:gd name="T42" fmla="*/ 16273 w 20000"/>
                  <a:gd name="T43" fmla="*/ 13849 h 20000"/>
                  <a:gd name="T44" fmla="*/ 15428 w 20000"/>
                  <a:gd name="T45" fmla="*/ 16746 h 20000"/>
                  <a:gd name="T46" fmla="*/ 17963 w 20000"/>
                  <a:gd name="T47" fmla="*/ 17004 h 20000"/>
                  <a:gd name="T48" fmla="*/ 17985 w 20000"/>
                  <a:gd name="T49" fmla="*/ 17778 h 20000"/>
                  <a:gd name="T50" fmla="*/ 19978 w 20000"/>
                  <a:gd name="T51" fmla="*/ 18538 h 20000"/>
                  <a:gd name="T52" fmla="*/ 19177 w 20000"/>
                  <a:gd name="T53" fmla="*/ 19986 h 20000"/>
                  <a:gd name="T54" fmla="*/ 13521 w 20000"/>
                  <a:gd name="T55" fmla="*/ 19111 h 20000"/>
                  <a:gd name="T56" fmla="*/ 13153 w 20000"/>
                  <a:gd name="T57" fmla="*/ 17190 h 20000"/>
                  <a:gd name="T58" fmla="*/ 10661 w 20000"/>
                  <a:gd name="T59" fmla="*/ 16717 h 20000"/>
                  <a:gd name="T60" fmla="*/ 10488 w 20000"/>
                  <a:gd name="T61" fmla="*/ 16043 h 20000"/>
                  <a:gd name="T62" fmla="*/ 8299 w 20000"/>
                  <a:gd name="T63" fmla="*/ 16201 h 20000"/>
                  <a:gd name="T64" fmla="*/ 6934 w 20000"/>
                  <a:gd name="T65" fmla="*/ 13749 h 20000"/>
                  <a:gd name="T66" fmla="*/ 0 w 20000"/>
                  <a:gd name="T67" fmla="*/ 10050 h 20000"/>
                  <a:gd name="T68" fmla="*/ 152 w 20000"/>
                  <a:gd name="T69" fmla="*/ 86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52" y="8674"/>
                    </a:moveTo>
                    <a:lnTo>
                      <a:pt x="2167" y="8846"/>
                    </a:lnTo>
                    <a:lnTo>
                      <a:pt x="1495" y="7914"/>
                    </a:lnTo>
                    <a:lnTo>
                      <a:pt x="2925" y="7369"/>
                    </a:lnTo>
                    <a:lnTo>
                      <a:pt x="2839" y="5692"/>
                    </a:lnTo>
                    <a:lnTo>
                      <a:pt x="3684" y="5577"/>
                    </a:lnTo>
                    <a:lnTo>
                      <a:pt x="1018" y="3025"/>
                    </a:lnTo>
                    <a:lnTo>
                      <a:pt x="2795" y="789"/>
                    </a:lnTo>
                    <a:lnTo>
                      <a:pt x="6046" y="0"/>
                    </a:lnTo>
                    <a:lnTo>
                      <a:pt x="5937" y="846"/>
                    </a:lnTo>
                    <a:lnTo>
                      <a:pt x="7541" y="502"/>
                    </a:lnTo>
                    <a:lnTo>
                      <a:pt x="8949" y="1104"/>
                    </a:lnTo>
                    <a:lnTo>
                      <a:pt x="10704" y="3728"/>
                    </a:lnTo>
                    <a:lnTo>
                      <a:pt x="16056" y="4703"/>
                    </a:lnTo>
                    <a:lnTo>
                      <a:pt x="18982" y="6581"/>
                    </a:lnTo>
                    <a:lnTo>
                      <a:pt x="17920" y="9548"/>
                    </a:lnTo>
                    <a:lnTo>
                      <a:pt x="16056" y="9004"/>
                    </a:lnTo>
                    <a:lnTo>
                      <a:pt x="12914" y="9735"/>
                    </a:lnTo>
                    <a:lnTo>
                      <a:pt x="12936" y="9993"/>
                    </a:lnTo>
                    <a:lnTo>
                      <a:pt x="14150" y="11326"/>
                    </a:lnTo>
                    <a:lnTo>
                      <a:pt x="13326" y="11771"/>
                    </a:lnTo>
                    <a:lnTo>
                      <a:pt x="16273" y="13849"/>
                    </a:lnTo>
                    <a:lnTo>
                      <a:pt x="15428" y="16746"/>
                    </a:lnTo>
                    <a:lnTo>
                      <a:pt x="17963" y="17004"/>
                    </a:lnTo>
                    <a:lnTo>
                      <a:pt x="17985" y="17778"/>
                    </a:lnTo>
                    <a:lnTo>
                      <a:pt x="19978" y="18538"/>
                    </a:lnTo>
                    <a:lnTo>
                      <a:pt x="19177" y="19986"/>
                    </a:lnTo>
                    <a:lnTo>
                      <a:pt x="13521" y="19111"/>
                    </a:lnTo>
                    <a:lnTo>
                      <a:pt x="13153" y="17190"/>
                    </a:lnTo>
                    <a:lnTo>
                      <a:pt x="10661" y="16717"/>
                    </a:lnTo>
                    <a:lnTo>
                      <a:pt x="10488" y="16043"/>
                    </a:lnTo>
                    <a:lnTo>
                      <a:pt x="8299" y="16201"/>
                    </a:lnTo>
                    <a:lnTo>
                      <a:pt x="6934" y="13749"/>
                    </a:lnTo>
                    <a:lnTo>
                      <a:pt x="0" y="10050"/>
                    </a:lnTo>
                    <a:lnTo>
                      <a:pt x="152" y="8674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1" name="Corrèz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077A8A0B-2C50-41AF-B58F-5FBFB3C9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3704" y="3851735"/>
                <a:ext cx="591534" cy="575877"/>
              </a:xfrm>
              <a:custGeom>
                <a:avLst/>
                <a:gdLst>
                  <a:gd name="T0" fmla="*/ 81 w 20000"/>
                  <a:gd name="T1" fmla="*/ 13267 h 20000"/>
                  <a:gd name="T2" fmla="*/ 2819 w 20000"/>
                  <a:gd name="T3" fmla="*/ 15061 h 20000"/>
                  <a:gd name="T4" fmla="*/ 2231 w 20000"/>
                  <a:gd name="T5" fmla="*/ 15615 h 20000"/>
                  <a:gd name="T6" fmla="*/ 3306 w 20000"/>
                  <a:gd name="T7" fmla="*/ 17586 h 20000"/>
                  <a:gd name="T8" fmla="*/ 6065 w 20000"/>
                  <a:gd name="T9" fmla="*/ 17342 h 20000"/>
                  <a:gd name="T10" fmla="*/ 8276 w 20000"/>
                  <a:gd name="T11" fmla="*/ 19978 h 20000"/>
                  <a:gd name="T12" fmla="*/ 12880 w 20000"/>
                  <a:gd name="T13" fmla="*/ 18848 h 20000"/>
                  <a:gd name="T14" fmla="*/ 13915 w 20000"/>
                  <a:gd name="T15" fmla="*/ 18627 h 20000"/>
                  <a:gd name="T16" fmla="*/ 13306 w 20000"/>
                  <a:gd name="T17" fmla="*/ 16921 h 20000"/>
                  <a:gd name="T18" fmla="*/ 14523 w 20000"/>
                  <a:gd name="T19" fmla="*/ 16301 h 20000"/>
                  <a:gd name="T20" fmla="*/ 15436 w 20000"/>
                  <a:gd name="T21" fmla="*/ 14241 h 20000"/>
                  <a:gd name="T22" fmla="*/ 14929 w 20000"/>
                  <a:gd name="T23" fmla="*/ 13023 h 20000"/>
                  <a:gd name="T24" fmla="*/ 17383 w 20000"/>
                  <a:gd name="T25" fmla="*/ 10233 h 20000"/>
                  <a:gd name="T26" fmla="*/ 17363 w 20000"/>
                  <a:gd name="T27" fmla="*/ 8461 h 20000"/>
                  <a:gd name="T28" fmla="*/ 19980 w 20000"/>
                  <a:gd name="T29" fmla="*/ 9302 h 20000"/>
                  <a:gd name="T30" fmla="*/ 19757 w 20000"/>
                  <a:gd name="T31" fmla="*/ 6910 h 20000"/>
                  <a:gd name="T32" fmla="*/ 19533 w 20000"/>
                  <a:gd name="T33" fmla="*/ 753 h 20000"/>
                  <a:gd name="T34" fmla="*/ 16105 w 20000"/>
                  <a:gd name="T35" fmla="*/ 2414 h 20000"/>
                  <a:gd name="T36" fmla="*/ 12819 w 20000"/>
                  <a:gd name="T37" fmla="*/ 0 h 20000"/>
                  <a:gd name="T38" fmla="*/ 10487 w 20000"/>
                  <a:gd name="T39" fmla="*/ 1484 h 20000"/>
                  <a:gd name="T40" fmla="*/ 649 w 20000"/>
                  <a:gd name="T41" fmla="*/ 7265 h 20000"/>
                  <a:gd name="T42" fmla="*/ 1602 w 20000"/>
                  <a:gd name="T43" fmla="*/ 8815 h 20000"/>
                  <a:gd name="T44" fmla="*/ 264 w 20000"/>
                  <a:gd name="T45" fmla="*/ 10321 h 20000"/>
                  <a:gd name="T46" fmla="*/ 811 w 20000"/>
                  <a:gd name="T47" fmla="*/ 12182 h 20000"/>
                  <a:gd name="T48" fmla="*/ 0 w 20000"/>
                  <a:gd name="T49" fmla="*/ 12868 h 20000"/>
                  <a:gd name="T50" fmla="*/ 81 w 20000"/>
                  <a:gd name="T51" fmla="*/ 13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81" y="13267"/>
                    </a:moveTo>
                    <a:lnTo>
                      <a:pt x="2819" y="15061"/>
                    </a:lnTo>
                    <a:lnTo>
                      <a:pt x="2231" y="15615"/>
                    </a:lnTo>
                    <a:lnTo>
                      <a:pt x="3306" y="17586"/>
                    </a:lnTo>
                    <a:lnTo>
                      <a:pt x="6065" y="17342"/>
                    </a:lnTo>
                    <a:lnTo>
                      <a:pt x="8276" y="19978"/>
                    </a:lnTo>
                    <a:lnTo>
                      <a:pt x="12880" y="18848"/>
                    </a:lnTo>
                    <a:lnTo>
                      <a:pt x="13915" y="18627"/>
                    </a:lnTo>
                    <a:lnTo>
                      <a:pt x="13306" y="16921"/>
                    </a:lnTo>
                    <a:lnTo>
                      <a:pt x="14523" y="16301"/>
                    </a:lnTo>
                    <a:lnTo>
                      <a:pt x="15436" y="14241"/>
                    </a:lnTo>
                    <a:lnTo>
                      <a:pt x="14929" y="13023"/>
                    </a:lnTo>
                    <a:lnTo>
                      <a:pt x="17383" y="10233"/>
                    </a:lnTo>
                    <a:lnTo>
                      <a:pt x="17363" y="8461"/>
                    </a:lnTo>
                    <a:lnTo>
                      <a:pt x="19980" y="9302"/>
                    </a:lnTo>
                    <a:lnTo>
                      <a:pt x="19757" y="6910"/>
                    </a:lnTo>
                    <a:lnTo>
                      <a:pt x="19533" y="753"/>
                    </a:lnTo>
                    <a:lnTo>
                      <a:pt x="16105" y="2414"/>
                    </a:lnTo>
                    <a:lnTo>
                      <a:pt x="12819" y="0"/>
                    </a:lnTo>
                    <a:lnTo>
                      <a:pt x="10487" y="1484"/>
                    </a:lnTo>
                    <a:lnTo>
                      <a:pt x="649" y="7265"/>
                    </a:lnTo>
                    <a:lnTo>
                      <a:pt x="1602" y="8815"/>
                    </a:lnTo>
                    <a:lnTo>
                      <a:pt x="264" y="10321"/>
                    </a:lnTo>
                    <a:lnTo>
                      <a:pt x="811" y="12182"/>
                    </a:lnTo>
                    <a:lnTo>
                      <a:pt x="0" y="12868"/>
                    </a:lnTo>
                    <a:lnTo>
                      <a:pt x="81" y="1326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2" name="Creu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9381284C-3543-4BB0-9224-4A3D1C1BE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8345" y="3418139"/>
                <a:ext cx="550997" cy="547164"/>
              </a:xfrm>
              <a:custGeom>
                <a:avLst/>
                <a:gdLst>
                  <a:gd name="T0" fmla="*/ 153 w 20000"/>
                  <a:gd name="T1" fmla="*/ 6270 h 20000"/>
                  <a:gd name="T2" fmla="*/ 1786 w 20000"/>
                  <a:gd name="T3" fmla="*/ 7786 h 20000"/>
                  <a:gd name="T4" fmla="*/ 3028 w 20000"/>
                  <a:gd name="T5" fmla="*/ 11632 h 20000"/>
                  <a:gd name="T6" fmla="*/ 1852 w 20000"/>
                  <a:gd name="T7" fmla="*/ 12844 h 20000"/>
                  <a:gd name="T8" fmla="*/ 3965 w 20000"/>
                  <a:gd name="T9" fmla="*/ 13240 h 20000"/>
                  <a:gd name="T10" fmla="*/ 3747 w 20000"/>
                  <a:gd name="T11" fmla="*/ 15198 h 20000"/>
                  <a:gd name="T12" fmla="*/ 6122 w 20000"/>
                  <a:gd name="T13" fmla="*/ 14755 h 20000"/>
                  <a:gd name="T14" fmla="*/ 7952 w 20000"/>
                  <a:gd name="T15" fmla="*/ 16573 h 20000"/>
                  <a:gd name="T16" fmla="*/ 8148 w 20000"/>
                  <a:gd name="T17" fmla="*/ 18998 h 20000"/>
                  <a:gd name="T18" fmla="*/ 10675 w 20000"/>
                  <a:gd name="T19" fmla="*/ 17436 h 20000"/>
                  <a:gd name="T20" fmla="*/ 14183 w 20000"/>
                  <a:gd name="T21" fmla="*/ 19977 h 20000"/>
                  <a:gd name="T22" fmla="*/ 17887 w 20000"/>
                  <a:gd name="T23" fmla="*/ 18205 h 20000"/>
                  <a:gd name="T24" fmla="*/ 16253 w 20000"/>
                  <a:gd name="T25" fmla="*/ 15897 h 20000"/>
                  <a:gd name="T26" fmla="*/ 16471 w 20000"/>
                  <a:gd name="T27" fmla="*/ 15641 h 20000"/>
                  <a:gd name="T28" fmla="*/ 19978 w 20000"/>
                  <a:gd name="T29" fmla="*/ 12261 h 20000"/>
                  <a:gd name="T30" fmla="*/ 19216 w 20000"/>
                  <a:gd name="T31" fmla="*/ 8159 h 20000"/>
                  <a:gd name="T32" fmla="*/ 17952 w 20000"/>
                  <a:gd name="T33" fmla="*/ 4732 h 20000"/>
                  <a:gd name="T34" fmla="*/ 15054 w 20000"/>
                  <a:gd name="T35" fmla="*/ 2984 h 20000"/>
                  <a:gd name="T36" fmla="*/ 14728 w 20000"/>
                  <a:gd name="T37" fmla="*/ 1212 h 20000"/>
                  <a:gd name="T38" fmla="*/ 14553 w 20000"/>
                  <a:gd name="T39" fmla="*/ 979 h 20000"/>
                  <a:gd name="T40" fmla="*/ 12854 w 20000"/>
                  <a:gd name="T41" fmla="*/ 909 h 20000"/>
                  <a:gd name="T42" fmla="*/ 6863 w 20000"/>
                  <a:gd name="T43" fmla="*/ 0 h 20000"/>
                  <a:gd name="T44" fmla="*/ 5664 w 20000"/>
                  <a:gd name="T45" fmla="*/ 1608 h 20000"/>
                  <a:gd name="T46" fmla="*/ 2397 w 20000"/>
                  <a:gd name="T47" fmla="*/ 653 h 20000"/>
                  <a:gd name="T48" fmla="*/ 763 w 20000"/>
                  <a:gd name="T49" fmla="*/ 2424 h 20000"/>
                  <a:gd name="T50" fmla="*/ 1002 w 20000"/>
                  <a:gd name="T51" fmla="*/ 4452 h 20000"/>
                  <a:gd name="T52" fmla="*/ 0 w 20000"/>
                  <a:gd name="T53" fmla="*/ 5758 h 20000"/>
                  <a:gd name="T54" fmla="*/ 153 w 20000"/>
                  <a:gd name="T55" fmla="*/ 62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153" y="6270"/>
                    </a:moveTo>
                    <a:lnTo>
                      <a:pt x="1786" y="7786"/>
                    </a:lnTo>
                    <a:lnTo>
                      <a:pt x="3028" y="11632"/>
                    </a:lnTo>
                    <a:lnTo>
                      <a:pt x="1852" y="12844"/>
                    </a:lnTo>
                    <a:lnTo>
                      <a:pt x="3965" y="13240"/>
                    </a:lnTo>
                    <a:lnTo>
                      <a:pt x="3747" y="15198"/>
                    </a:lnTo>
                    <a:lnTo>
                      <a:pt x="6122" y="14755"/>
                    </a:lnTo>
                    <a:lnTo>
                      <a:pt x="7952" y="16573"/>
                    </a:lnTo>
                    <a:lnTo>
                      <a:pt x="8148" y="18998"/>
                    </a:lnTo>
                    <a:lnTo>
                      <a:pt x="10675" y="17436"/>
                    </a:lnTo>
                    <a:lnTo>
                      <a:pt x="14183" y="19977"/>
                    </a:lnTo>
                    <a:lnTo>
                      <a:pt x="17887" y="18205"/>
                    </a:lnTo>
                    <a:lnTo>
                      <a:pt x="16253" y="15897"/>
                    </a:lnTo>
                    <a:lnTo>
                      <a:pt x="16471" y="15641"/>
                    </a:lnTo>
                    <a:lnTo>
                      <a:pt x="19978" y="12261"/>
                    </a:lnTo>
                    <a:lnTo>
                      <a:pt x="19216" y="8159"/>
                    </a:lnTo>
                    <a:lnTo>
                      <a:pt x="17952" y="4732"/>
                    </a:lnTo>
                    <a:lnTo>
                      <a:pt x="15054" y="2984"/>
                    </a:lnTo>
                    <a:lnTo>
                      <a:pt x="14728" y="1212"/>
                    </a:lnTo>
                    <a:lnTo>
                      <a:pt x="14553" y="979"/>
                    </a:lnTo>
                    <a:lnTo>
                      <a:pt x="12854" y="909"/>
                    </a:lnTo>
                    <a:lnTo>
                      <a:pt x="6863" y="0"/>
                    </a:lnTo>
                    <a:lnTo>
                      <a:pt x="5664" y="1608"/>
                    </a:lnTo>
                    <a:lnTo>
                      <a:pt x="2397" y="653"/>
                    </a:lnTo>
                    <a:lnTo>
                      <a:pt x="763" y="2424"/>
                    </a:lnTo>
                    <a:lnTo>
                      <a:pt x="1002" y="4452"/>
                    </a:lnTo>
                    <a:lnTo>
                      <a:pt x="0" y="5758"/>
                    </a:lnTo>
                    <a:lnTo>
                      <a:pt x="153" y="627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3" name="Deux-Sèvr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4FB73FE-E15C-4D86-B096-77159FF56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939" y="2912101"/>
                <a:ext cx="469924" cy="783257"/>
              </a:xfrm>
              <a:custGeom>
                <a:avLst/>
                <a:gdLst>
                  <a:gd name="T0" fmla="*/ 128 w 20000"/>
                  <a:gd name="T1" fmla="*/ 1840 h 20000"/>
                  <a:gd name="T2" fmla="*/ 5255 w 20000"/>
                  <a:gd name="T3" fmla="*/ 1759 h 20000"/>
                  <a:gd name="T4" fmla="*/ 7551 w 20000"/>
                  <a:gd name="T5" fmla="*/ 277 h 20000"/>
                  <a:gd name="T6" fmla="*/ 7985 w 20000"/>
                  <a:gd name="T7" fmla="*/ 782 h 20000"/>
                  <a:gd name="T8" fmla="*/ 13597 w 20000"/>
                  <a:gd name="T9" fmla="*/ 0 h 20000"/>
                  <a:gd name="T10" fmla="*/ 15026 w 20000"/>
                  <a:gd name="T11" fmla="*/ 831 h 20000"/>
                  <a:gd name="T12" fmla="*/ 15153 w 20000"/>
                  <a:gd name="T13" fmla="*/ 993 h 20000"/>
                  <a:gd name="T14" fmla="*/ 16199 w 20000"/>
                  <a:gd name="T15" fmla="*/ 4137 h 20000"/>
                  <a:gd name="T16" fmla="*/ 17347 w 20000"/>
                  <a:gd name="T17" fmla="*/ 4577 h 20000"/>
                  <a:gd name="T18" fmla="*/ 15842 w 20000"/>
                  <a:gd name="T19" fmla="*/ 5033 h 20000"/>
                  <a:gd name="T20" fmla="*/ 17321 w 20000"/>
                  <a:gd name="T21" fmla="*/ 6710 h 20000"/>
                  <a:gd name="T22" fmla="*/ 15153 w 20000"/>
                  <a:gd name="T23" fmla="*/ 8388 h 20000"/>
                  <a:gd name="T24" fmla="*/ 17194 w 20000"/>
                  <a:gd name="T25" fmla="*/ 9153 h 20000"/>
                  <a:gd name="T26" fmla="*/ 15612 w 20000"/>
                  <a:gd name="T27" fmla="*/ 11238 h 20000"/>
                  <a:gd name="T28" fmla="*/ 16505 w 20000"/>
                  <a:gd name="T29" fmla="*/ 13762 h 20000"/>
                  <a:gd name="T30" fmla="*/ 19515 w 20000"/>
                  <a:gd name="T31" fmla="*/ 13827 h 20000"/>
                  <a:gd name="T32" fmla="*/ 18189 w 20000"/>
                  <a:gd name="T33" fmla="*/ 16303 h 20000"/>
                  <a:gd name="T34" fmla="*/ 19974 w 20000"/>
                  <a:gd name="T35" fmla="*/ 16840 h 20000"/>
                  <a:gd name="T36" fmla="*/ 19592 w 20000"/>
                  <a:gd name="T37" fmla="*/ 17915 h 20000"/>
                  <a:gd name="T38" fmla="*/ 15128 w 20000"/>
                  <a:gd name="T39" fmla="*/ 18534 h 20000"/>
                  <a:gd name="T40" fmla="*/ 13699 w 20000"/>
                  <a:gd name="T41" fmla="*/ 19984 h 20000"/>
                  <a:gd name="T42" fmla="*/ 10255 w 20000"/>
                  <a:gd name="T43" fmla="*/ 17850 h 20000"/>
                  <a:gd name="T44" fmla="*/ 3954 w 20000"/>
                  <a:gd name="T45" fmla="*/ 16743 h 20000"/>
                  <a:gd name="T46" fmla="*/ 1888 w 20000"/>
                  <a:gd name="T47" fmla="*/ 13762 h 20000"/>
                  <a:gd name="T48" fmla="*/ 6046 w 20000"/>
                  <a:gd name="T49" fmla="*/ 12443 h 20000"/>
                  <a:gd name="T50" fmla="*/ 4158 w 20000"/>
                  <a:gd name="T51" fmla="*/ 12134 h 20000"/>
                  <a:gd name="T52" fmla="*/ 4974 w 20000"/>
                  <a:gd name="T53" fmla="*/ 9642 h 20000"/>
                  <a:gd name="T54" fmla="*/ 3495 w 20000"/>
                  <a:gd name="T55" fmla="*/ 4951 h 20000"/>
                  <a:gd name="T56" fmla="*/ 0 w 20000"/>
                  <a:gd name="T57" fmla="*/ 1971 h 20000"/>
                  <a:gd name="T58" fmla="*/ 128 w 20000"/>
                  <a:gd name="T59" fmla="*/ 184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128" y="1840"/>
                    </a:moveTo>
                    <a:lnTo>
                      <a:pt x="5255" y="1759"/>
                    </a:lnTo>
                    <a:lnTo>
                      <a:pt x="7551" y="277"/>
                    </a:lnTo>
                    <a:lnTo>
                      <a:pt x="7985" y="782"/>
                    </a:lnTo>
                    <a:lnTo>
                      <a:pt x="13597" y="0"/>
                    </a:lnTo>
                    <a:lnTo>
                      <a:pt x="15026" y="831"/>
                    </a:lnTo>
                    <a:lnTo>
                      <a:pt x="15153" y="993"/>
                    </a:lnTo>
                    <a:lnTo>
                      <a:pt x="16199" y="4137"/>
                    </a:lnTo>
                    <a:lnTo>
                      <a:pt x="17347" y="4577"/>
                    </a:lnTo>
                    <a:lnTo>
                      <a:pt x="15842" y="5033"/>
                    </a:lnTo>
                    <a:lnTo>
                      <a:pt x="17321" y="6710"/>
                    </a:lnTo>
                    <a:lnTo>
                      <a:pt x="15153" y="8388"/>
                    </a:lnTo>
                    <a:lnTo>
                      <a:pt x="17194" y="9153"/>
                    </a:lnTo>
                    <a:lnTo>
                      <a:pt x="15612" y="11238"/>
                    </a:lnTo>
                    <a:lnTo>
                      <a:pt x="16505" y="13762"/>
                    </a:lnTo>
                    <a:lnTo>
                      <a:pt x="19515" y="13827"/>
                    </a:lnTo>
                    <a:lnTo>
                      <a:pt x="18189" y="16303"/>
                    </a:lnTo>
                    <a:lnTo>
                      <a:pt x="19974" y="16840"/>
                    </a:lnTo>
                    <a:lnTo>
                      <a:pt x="19592" y="17915"/>
                    </a:lnTo>
                    <a:lnTo>
                      <a:pt x="15128" y="18534"/>
                    </a:lnTo>
                    <a:lnTo>
                      <a:pt x="13699" y="19984"/>
                    </a:lnTo>
                    <a:lnTo>
                      <a:pt x="10255" y="17850"/>
                    </a:lnTo>
                    <a:lnTo>
                      <a:pt x="3954" y="16743"/>
                    </a:lnTo>
                    <a:lnTo>
                      <a:pt x="1888" y="13762"/>
                    </a:lnTo>
                    <a:lnTo>
                      <a:pt x="6046" y="12443"/>
                    </a:lnTo>
                    <a:lnTo>
                      <a:pt x="4158" y="12134"/>
                    </a:lnTo>
                    <a:lnTo>
                      <a:pt x="4974" y="9642"/>
                    </a:lnTo>
                    <a:lnTo>
                      <a:pt x="3495" y="4951"/>
                    </a:lnTo>
                    <a:lnTo>
                      <a:pt x="0" y="1971"/>
                    </a:lnTo>
                    <a:lnTo>
                      <a:pt x="128" y="184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4" name="Vie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040C17B-8E0B-474D-B039-5CE98602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981" y="2878540"/>
                <a:ext cx="572017" cy="776877"/>
              </a:xfrm>
              <a:custGeom>
                <a:avLst/>
                <a:gdLst>
                  <a:gd name="T0" fmla="*/ 105 w 20000"/>
                  <a:gd name="T1" fmla="*/ 1924 h 20000"/>
                  <a:gd name="T2" fmla="*/ 966 w 20000"/>
                  <a:gd name="T3" fmla="*/ 5115 h 20000"/>
                  <a:gd name="T4" fmla="*/ 1912 w 20000"/>
                  <a:gd name="T5" fmla="*/ 5559 h 20000"/>
                  <a:gd name="T6" fmla="*/ 672 w 20000"/>
                  <a:gd name="T7" fmla="*/ 6020 h 20000"/>
                  <a:gd name="T8" fmla="*/ 1891 w 20000"/>
                  <a:gd name="T9" fmla="*/ 7697 h 20000"/>
                  <a:gd name="T10" fmla="*/ 105 w 20000"/>
                  <a:gd name="T11" fmla="*/ 9408 h 20000"/>
                  <a:gd name="T12" fmla="*/ 1786 w 20000"/>
                  <a:gd name="T13" fmla="*/ 10181 h 20000"/>
                  <a:gd name="T14" fmla="*/ 483 w 20000"/>
                  <a:gd name="T15" fmla="*/ 12286 h 20000"/>
                  <a:gd name="T16" fmla="*/ 1218 w 20000"/>
                  <a:gd name="T17" fmla="*/ 14819 h 20000"/>
                  <a:gd name="T18" fmla="*/ 3697 w 20000"/>
                  <a:gd name="T19" fmla="*/ 14885 h 20000"/>
                  <a:gd name="T20" fmla="*/ 2605 w 20000"/>
                  <a:gd name="T21" fmla="*/ 17385 h 20000"/>
                  <a:gd name="T22" fmla="*/ 4076 w 20000"/>
                  <a:gd name="T23" fmla="*/ 17944 h 20000"/>
                  <a:gd name="T24" fmla="*/ 3761 w 20000"/>
                  <a:gd name="T25" fmla="*/ 19030 h 20000"/>
                  <a:gd name="T26" fmla="*/ 7206 w 20000"/>
                  <a:gd name="T27" fmla="*/ 19984 h 20000"/>
                  <a:gd name="T28" fmla="*/ 8508 w 20000"/>
                  <a:gd name="T29" fmla="*/ 18503 h 20000"/>
                  <a:gd name="T30" fmla="*/ 10063 w 20000"/>
                  <a:gd name="T31" fmla="*/ 19622 h 20000"/>
                  <a:gd name="T32" fmla="*/ 11975 w 20000"/>
                  <a:gd name="T33" fmla="*/ 18520 h 20000"/>
                  <a:gd name="T34" fmla="*/ 13676 w 20000"/>
                  <a:gd name="T35" fmla="*/ 18734 h 20000"/>
                  <a:gd name="T36" fmla="*/ 13592 w 20000"/>
                  <a:gd name="T37" fmla="*/ 16941 h 20000"/>
                  <a:gd name="T38" fmla="*/ 19370 w 20000"/>
                  <a:gd name="T39" fmla="*/ 14359 h 20000"/>
                  <a:gd name="T40" fmla="*/ 19979 w 20000"/>
                  <a:gd name="T41" fmla="*/ 13470 h 20000"/>
                  <a:gd name="T42" fmla="*/ 18992 w 20000"/>
                  <a:gd name="T43" fmla="*/ 13191 h 20000"/>
                  <a:gd name="T44" fmla="*/ 19013 w 20000"/>
                  <a:gd name="T45" fmla="*/ 12220 h 20000"/>
                  <a:gd name="T46" fmla="*/ 15357 w 20000"/>
                  <a:gd name="T47" fmla="*/ 10510 h 20000"/>
                  <a:gd name="T48" fmla="*/ 14937 w 20000"/>
                  <a:gd name="T49" fmla="*/ 7928 h 20000"/>
                  <a:gd name="T50" fmla="*/ 14811 w 20000"/>
                  <a:gd name="T51" fmla="*/ 7747 h 20000"/>
                  <a:gd name="T52" fmla="*/ 12185 w 20000"/>
                  <a:gd name="T53" fmla="*/ 3668 h 20000"/>
                  <a:gd name="T54" fmla="*/ 10252 w 20000"/>
                  <a:gd name="T55" fmla="*/ 3125 h 20000"/>
                  <a:gd name="T56" fmla="*/ 10735 w 20000"/>
                  <a:gd name="T57" fmla="*/ 3964 h 20000"/>
                  <a:gd name="T58" fmla="*/ 6471 w 20000"/>
                  <a:gd name="T59" fmla="*/ 4293 h 20000"/>
                  <a:gd name="T60" fmla="*/ 6176 w 20000"/>
                  <a:gd name="T61" fmla="*/ 2138 h 20000"/>
                  <a:gd name="T62" fmla="*/ 4286 w 20000"/>
                  <a:gd name="T63" fmla="*/ 1924 h 20000"/>
                  <a:gd name="T64" fmla="*/ 4538 w 20000"/>
                  <a:gd name="T65" fmla="*/ 1020 h 20000"/>
                  <a:gd name="T66" fmla="*/ 2605 w 20000"/>
                  <a:gd name="T67" fmla="*/ 148 h 20000"/>
                  <a:gd name="T68" fmla="*/ 2521 w 20000"/>
                  <a:gd name="T69" fmla="*/ 0 h 20000"/>
                  <a:gd name="T70" fmla="*/ 0 w 20000"/>
                  <a:gd name="T71" fmla="*/ 1776 h 20000"/>
                  <a:gd name="T72" fmla="*/ 105 w 20000"/>
                  <a:gd name="T73" fmla="*/ 19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5" y="1924"/>
                    </a:moveTo>
                    <a:lnTo>
                      <a:pt x="966" y="5115"/>
                    </a:lnTo>
                    <a:lnTo>
                      <a:pt x="1912" y="5559"/>
                    </a:lnTo>
                    <a:lnTo>
                      <a:pt x="672" y="6020"/>
                    </a:lnTo>
                    <a:lnTo>
                      <a:pt x="1891" y="7697"/>
                    </a:lnTo>
                    <a:lnTo>
                      <a:pt x="105" y="9408"/>
                    </a:lnTo>
                    <a:lnTo>
                      <a:pt x="1786" y="10181"/>
                    </a:lnTo>
                    <a:lnTo>
                      <a:pt x="483" y="12286"/>
                    </a:lnTo>
                    <a:lnTo>
                      <a:pt x="1218" y="14819"/>
                    </a:lnTo>
                    <a:lnTo>
                      <a:pt x="3697" y="14885"/>
                    </a:lnTo>
                    <a:lnTo>
                      <a:pt x="2605" y="17385"/>
                    </a:lnTo>
                    <a:lnTo>
                      <a:pt x="4076" y="17944"/>
                    </a:lnTo>
                    <a:lnTo>
                      <a:pt x="3761" y="19030"/>
                    </a:lnTo>
                    <a:lnTo>
                      <a:pt x="7206" y="19984"/>
                    </a:lnTo>
                    <a:lnTo>
                      <a:pt x="8508" y="18503"/>
                    </a:lnTo>
                    <a:lnTo>
                      <a:pt x="10063" y="19622"/>
                    </a:lnTo>
                    <a:lnTo>
                      <a:pt x="11975" y="18520"/>
                    </a:lnTo>
                    <a:lnTo>
                      <a:pt x="13676" y="18734"/>
                    </a:lnTo>
                    <a:lnTo>
                      <a:pt x="13592" y="16941"/>
                    </a:lnTo>
                    <a:lnTo>
                      <a:pt x="19370" y="14359"/>
                    </a:lnTo>
                    <a:lnTo>
                      <a:pt x="19979" y="13470"/>
                    </a:lnTo>
                    <a:lnTo>
                      <a:pt x="18992" y="13191"/>
                    </a:lnTo>
                    <a:lnTo>
                      <a:pt x="19013" y="12220"/>
                    </a:lnTo>
                    <a:lnTo>
                      <a:pt x="15357" y="10510"/>
                    </a:lnTo>
                    <a:lnTo>
                      <a:pt x="14937" y="7928"/>
                    </a:lnTo>
                    <a:lnTo>
                      <a:pt x="14811" y="7747"/>
                    </a:lnTo>
                    <a:lnTo>
                      <a:pt x="12185" y="3668"/>
                    </a:lnTo>
                    <a:lnTo>
                      <a:pt x="10252" y="3125"/>
                    </a:lnTo>
                    <a:lnTo>
                      <a:pt x="10735" y="3964"/>
                    </a:lnTo>
                    <a:lnTo>
                      <a:pt x="6471" y="4293"/>
                    </a:lnTo>
                    <a:lnTo>
                      <a:pt x="6176" y="2138"/>
                    </a:lnTo>
                    <a:lnTo>
                      <a:pt x="4286" y="1924"/>
                    </a:lnTo>
                    <a:lnTo>
                      <a:pt x="4538" y="1020"/>
                    </a:lnTo>
                    <a:lnTo>
                      <a:pt x="2605" y="148"/>
                    </a:lnTo>
                    <a:lnTo>
                      <a:pt x="2521" y="0"/>
                    </a:lnTo>
                    <a:lnTo>
                      <a:pt x="0" y="1776"/>
                    </a:lnTo>
                    <a:lnTo>
                      <a:pt x="105" y="1924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5" name="Haute-Vie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09BB8C5-3F66-44A8-89FC-5CB42CD96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825" y="3410870"/>
                <a:ext cx="570515" cy="657234"/>
              </a:xfrm>
              <a:custGeom>
                <a:avLst/>
                <a:gdLst>
                  <a:gd name="T0" fmla="*/ 337 w 20000"/>
                  <a:gd name="T1" fmla="*/ 13864 h 20000"/>
                  <a:gd name="T2" fmla="*/ 1411 w 20000"/>
                  <a:gd name="T3" fmla="*/ 12194 h 20000"/>
                  <a:gd name="T4" fmla="*/ 2463 w 20000"/>
                  <a:gd name="T5" fmla="*/ 12485 h 20000"/>
                  <a:gd name="T6" fmla="*/ 3011 w 20000"/>
                  <a:gd name="T7" fmla="*/ 9670 h 20000"/>
                  <a:gd name="T8" fmla="*/ 5137 w 20000"/>
                  <a:gd name="T9" fmla="*/ 8854 h 20000"/>
                  <a:gd name="T10" fmla="*/ 3116 w 20000"/>
                  <a:gd name="T11" fmla="*/ 7146 h 20000"/>
                  <a:gd name="T12" fmla="*/ 3347 w 20000"/>
                  <a:gd name="T13" fmla="*/ 5515 h 20000"/>
                  <a:gd name="T14" fmla="*/ 3263 w 20000"/>
                  <a:gd name="T15" fmla="*/ 3398 h 20000"/>
                  <a:gd name="T16" fmla="*/ 9074 w 20000"/>
                  <a:gd name="T17" fmla="*/ 330 h 20000"/>
                  <a:gd name="T18" fmla="*/ 11811 w 20000"/>
                  <a:gd name="T19" fmla="*/ 0 h 20000"/>
                  <a:gd name="T20" fmla="*/ 12842 w 20000"/>
                  <a:gd name="T21" fmla="*/ 1087 h 20000"/>
                  <a:gd name="T22" fmla="*/ 13053 w 20000"/>
                  <a:gd name="T23" fmla="*/ 2796 h 20000"/>
                  <a:gd name="T24" fmla="*/ 12105 w 20000"/>
                  <a:gd name="T25" fmla="*/ 3883 h 20000"/>
                  <a:gd name="T26" fmla="*/ 12232 w 20000"/>
                  <a:gd name="T27" fmla="*/ 4311 h 20000"/>
                  <a:gd name="T28" fmla="*/ 13832 w 20000"/>
                  <a:gd name="T29" fmla="*/ 5553 h 20000"/>
                  <a:gd name="T30" fmla="*/ 15011 w 20000"/>
                  <a:gd name="T31" fmla="*/ 8777 h 20000"/>
                  <a:gd name="T32" fmla="*/ 13874 w 20000"/>
                  <a:gd name="T33" fmla="*/ 9786 h 20000"/>
                  <a:gd name="T34" fmla="*/ 15916 w 20000"/>
                  <a:gd name="T35" fmla="*/ 10097 h 20000"/>
                  <a:gd name="T36" fmla="*/ 15726 w 20000"/>
                  <a:gd name="T37" fmla="*/ 11748 h 20000"/>
                  <a:gd name="T38" fmla="*/ 18021 w 20000"/>
                  <a:gd name="T39" fmla="*/ 11379 h 20000"/>
                  <a:gd name="T40" fmla="*/ 19768 w 20000"/>
                  <a:gd name="T41" fmla="*/ 12893 h 20000"/>
                  <a:gd name="T42" fmla="*/ 19979 w 20000"/>
                  <a:gd name="T43" fmla="*/ 14913 h 20000"/>
                  <a:gd name="T44" fmla="*/ 9768 w 20000"/>
                  <a:gd name="T45" fmla="*/ 19981 h 20000"/>
                  <a:gd name="T46" fmla="*/ 7537 w 20000"/>
                  <a:gd name="T47" fmla="*/ 19107 h 20000"/>
                  <a:gd name="T48" fmla="*/ 8358 w 20000"/>
                  <a:gd name="T49" fmla="*/ 18272 h 20000"/>
                  <a:gd name="T50" fmla="*/ 7116 w 20000"/>
                  <a:gd name="T51" fmla="*/ 18097 h 20000"/>
                  <a:gd name="T52" fmla="*/ 6147 w 20000"/>
                  <a:gd name="T53" fmla="*/ 16524 h 20000"/>
                  <a:gd name="T54" fmla="*/ 3684 w 20000"/>
                  <a:gd name="T55" fmla="*/ 16194 h 20000"/>
                  <a:gd name="T56" fmla="*/ 2779 w 20000"/>
                  <a:gd name="T57" fmla="*/ 17068 h 20000"/>
                  <a:gd name="T58" fmla="*/ 1726 w 20000"/>
                  <a:gd name="T59" fmla="*/ 14757 h 20000"/>
                  <a:gd name="T60" fmla="*/ 0 w 20000"/>
                  <a:gd name="T61" fmla="*/ 14194 h 20000"/>
                  <a:gd name="T62" fmla="*/ 337 w 20000"/>
                  <a:gd name="T63" fmla="*/ 1386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337" y="13864"/>
                    </a:moveTo>
                    <a:lnTo>
                      <a:pt x="1411" y="12194"/>
                    </a:lnTo>
                    <a:lnTo>
                      <a:pt x="2463" y="12485"/>
                    </a:lnTo>
                    <a:lnTo>
                      <a:pt x="3011" y="9670"/>
                    </a:lnTo>
                    <a:lnTo>
                      <a:pt x="5137" y="8854"/>
                    </a:lnTo>
                    <a:lnTo>
                      <a:pt x="3116" y="7146"/>
                    </a:lnTo>
                    <a:lnTo>
                      <a:pt x="3347" y="5515"/>
                    </a:lnTo>
                    <a:lnTo>
                      <a:pt x="3263" y="3398"/>
                    </a:lnTo>
                    <a:lnTo>
                      <a:pt x="9074" y="330"/>
                    </a:lnTo>
                    <a:lnTo>
                      <a:pt x="11811" y="0"/>
                    </a:lnTo>
                    <a:lnTo>
                      <a:pt x="12842" y="1087"/>
                    </a:lnTo>
                    <a:lnTo>
                      <a:pt x="13053" y="2796"/>
                    </a:lnTo>
                    <a:lnTo>
                      <a:pt x="12105" y="3883"/>
                    </a:lnTo>
                    <a:lnTo>
                      <a:pt x="12232" y="4311"/>
                    </a:lnTo>
                    <a:lnTo>
                      <a:pt x="13832" y="5553"/>
                    </a:lnTo>
                    <a:lnTo>
                      <a:pt x="15011" y="8777"/>
                    </a:lnTo>
                    <a:lnTo>
                      <a:pt x="13874" y="9786"/>
                    </a:lnTo>
                    <a:lnTo>
                      <a:pt x="15916" y="10097"/>
                    </a:lnTo>
                    <a:lnTo>
                      <a:pt x="15726" y="11748"/>
                    </a:lnTo>
                    <a:lnTo>
                      <a:pt x="18021" y="11379"/>
                    </a:lnTo>
                    <a:lnTo>
                      <a:pt x="19768" y="12893"/>
                    </a:lnTo>
                    <a:lnTo>
                      <a:pt x="19979" y="14913"/>
                    </a:lnTo>
                    <a:lnTo>
                      <a:pt x="9768" y="19981"/>
                    </a:lnTo>
                    <a:lnTo>
                      <a:pt x="7537" y="19107"/>
                    </a:lnTo>
                    <a:lnTo>
                      <a:pt x="8358" y="18272"/>
                    </a:lnTo>
                    <a:lnTo>
                      <a:pt x="7116" y="18097"/>
                    </a:lnTo>
                    <a:lnTo>
                      <a:pt x="6147" y="16524"/>
                    </a:lnTo>
                    <a:lnTo>
                      <a:pt x="3684" y="16194"/>
                    </a:lnTo>
                    <a:lnTo>
                      <a:pt x="2779" y="17068"/>
                    </a:lnTo>
                    <a:lnTo>
                      <a:pt x="1726" y="14757"/>
                    </a:lnTo>
                    <a:lnTo>
                      <a:pt x="0" y="14194"/>
                    </a:lnTo>
                    <a:lnTo>
                      <a:pt x="337" y="13864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6" name="Aud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070AA83C-82D0-4A5E-82F1-6C50B76E4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3609" y="5374508"/>
                <a:ext cx="734162" cy="545568"/>
              </a:xfrm>
              <a:custGeom>
                <a:avLst/>
                <a:gdLst>
                  <a:gd name="T0" fmla="*/ 180 w 20000"/>
                  <a:gd name="T1" fmla="*/ 4271 h 20000"/>
                  <a:gd name="T2" fmla="*/ 524 w 20000"/>
                  <a:gd name="T3" fmla="*/ 2824 h 20000"/>
                  <a:gd name="T4" fmla="*/ 1637 w 20000"/>
                  <a:gd name="T5" fmla="*/ 2730 h 20000"/>
                  <a:gd name="T6" fmla="*/ 2160 w 20000"/>
                  <a:gd name="T7" fmla="*/ 187 h 20000"/>
                  <a:gd name="T8" fmla="*/ 2848 w 20000"/>
                  <a:gd name="T9" fmla="*/ 1447 h 20000"/>
                  <a:gd name="T10" fmla="*/ 4468 w 20000"/>
                  <a:gd name="T11" fmla="*/ 513 h 20000"/>
                  <a:gd name="T12" fmla="*/ 6792 w 20000"/>
                  <a:gd name="T13" fmla="*/ 1844 h 20000"/>
                  <a:gd name="T14" fmla="*/ 7381 w 20000"/>
                  <a:gd name="T15" fmla="*/ 0 h 20000"/>
                  <a:gd name="T16" fmla="*/ 11358 w 20000"/>
                  <a:gd name="T17" fmla="*/ 980 h 20000"/>
                  <a:gd name="T18" fmla="*/ 10998 w 20000"/>
                  <a:gd name="T19" fmla="*/ 2800 h 20000"/>
                  <a:gd name="T20" fmla="*/ 10949 w 20000"/>
                  <a:gd name="T21" fmla="*/ 2824 h 20000"/>
                  <a:gd name="T22" fmla="*/ 11964 w 20000"/>
                  <a:gd name="T23" fmla="*/ 4364 h 20000"/>
                  <a:gd name="T24" fmla="*/ 12881 w 20000"/>
                  <a:gd name="T25" fmla="*/ 3571 h 20000"/>
                  <a:gd name="T26" fmla="*/ 13748 w 20000"/>
                  <a:gd name="T27" fmla="*/ 5251 h 20000"/>
                  <a:gd name="T28" fmla="*/ 15205 w 20000"/>
                  <a:gd name="T29" fmla="*/ 2100 h 20000"/>
                  <a:gd name="T30" fmla="*/ 15499 w 20000"/>
                  <a:gd name="T31" fmla="*/ 3477 h 20000"/>
                  <a:gd name="T32" fmla="*/ 19984 w 20000"/>
                  <a:gd name="T33" fmla="*/ 6278 h 20000"/>
                  <a:gd name="T34" fmla="*/ 18020 w 20000"/>
                  <a:gd name="T35" fmla="*/ 10082 h 20000"/>
                  <a:gd name="T36" fmla="*/ 17283 w 20000"/>
                  <a:gd name="T37" fmla="*/ 8938 h 20000"/>
                  <a:gd name="T38" fmla="*/ 17954 w 20000"/>
                  <a:gd name="T39" fmla="*/ 10245 h 20000"/>
                  <a:gd name="T40" fmla="*/ 17332 w 20000"/>
                  <a:gd name="T41" fmla="*/ 13116 h 20000"/>
                  <a:gd name="T42" fmla="*/ 17201 w 20000"/>
                  <a:gd name="T43" fmla="*/ 12065 h 20000"/>
                  <a:gd name="T44" fmla="*/ 16759 w 20000"/>
                  <a:gd name="T45" fmla="*/ 12555 h 20000"/>
                  <a:gd name="T46" fmla="*/ 17627 w 20000"/>
                  <a:gd name="T47" fmla="*/ 13699 h 20000"/>
                  <a:gd name="T48" fmla="*/ 17365 w 20000"/>
                  <a:gd name="T49" fmla="*/ 15706 h 20000"/>
                  <a:gd name="T50" fmla="*/ 17185 w 20000"/>
                  <a:gd name="T51" fmla="*/ 15543 h 20000"/>
                  <a:gd name="T52" fmla="*/ 16989 w 20000"/>
                  <a:gd name="T53" fmla="*/ 13512 h 20000"/>
                  <a:gd name="T54" fmla="*/ 16498 w 20000"/>
                  <a:gd name="T55" fmla="*/ 14982 h 20000"/>
                  <a:gd name="T56" fmla="*/ 15139 w 20000"/>
                  <a:gd name="T57" fmla="*/ 13699 h 20000"/>
                  <a:gd name="T58" fmla="*/ 13421 w 20000"/>
                  <a:gd name="T59" fmla="*/ 15823 h 20000"/>
                  <a:gd name="T60" fmla="*/ 8707 w 20000"/>
                  <a:gd name="T61" fmla="*/ 15379 h 20000"/>
                  <a:gd name="T62" fmla="*/ 8134 w 20000"/>
                  <a:gd name="T63" fmla="*/ 15706 h 20000"/>
                  <a:gd name="T64" fmla="*/ 8527 w 20000"/>
                  <a:gd name="T65" fmla="*/ 18203 h 20000"/>
                  <a:gd name="T66" fmla="*/ 5990 w 20000"/>
                  <a:gd name="T67" fmla="*/ 19977 h 20000"/>
                  <a:gd name="T68" fmla="*/ 4910 w 20000"/>
                  <a:gd name="T69" fmla="*/ 17643 h 20000"/>
                  <a:gd name="T70" fmla="*/ 3241 w 20000"/>
                  <a:gd name="T71" fmla="*/ 18063 h 20000"/>
                  <a:gd name="T72" fmla="*/ 2046 w 20000"/>
                  <a:gd name="T73" fmla="*/ 15939 h 20000"/>
                  <a:gd name="T74" fmla="*/ 3715 w 20000"/>
                  <a:gd name="T75" fmla="*/ 14562 h 20000"/>
                  <a:gd name="T76" fmla="*/ 3044 w 20000"/>
                  <a:gd name="T77" fmla="*/ 12905 h 20000"/>
                  <a:gd name="T78" fmla="*/ 3961 w 20000"/>
                  <a:gd name="T79" fmla="*/ 12462 h 20000"/>
                  <a:gd name="T80" fmla="*/ 3764 w 20000"/>
                  <a:gd name="T81" fmla="*/ 10642 h 20000"/>
                  <a:gd name="T82" fmla="*/ 3241 w 20000"/>
                  <a:gd name="T83" fmla="*/ 8355 h 20000"/>
                  <a:gd name="T84" fmla="*/ 278 w 20000"/>
                  <a:gd name="T85" fmla="*/ 6604 h 20000"/>
                  <a:gd name="T86" fmla="*/ 0 w 20000"/>
                  <a:gd name="T87" fmla="*/ 4457 h 20000"/>
                  <a:gd name="T88" fmla="*/ 180 w 20000"/>
                  <a:gd name="T89" fmla="*/ 42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00" h="20000">
                    <a:moveTo>
                      <a:pt x="180" y="4271"/>
                    </a:moveTo>
                    <a:lnTo>
                      <a:pt x="524" y="2824"/>
                    </a:lnTo>
                    <a:lnTo>
                      <a:pt x="1637" y="2730"/>
                    </a:lnTo>
                    <a:lnTo>
                      <a:pt x="2160" y="187"/>
                    </a:lnTo>
                    <a:lnTo>
                      <a:pt x="2848" y="1447"/>
                    </a:lnTo>
                    <a:lnTo>
                      <a:pt x="4468" y="513"/>
                    </a:lnTo>
                    <a:lnTo>
                      <a:pt x="6792" y="1844"/>
                    </a:lnTo>
                    <a:lnTo>
                      <a:pt x="7381" y="0"/>
                    </a:lnTo>
                    <a:lnTo>
                      <a:pt x="11358" y="980"/>
                    </a:lnTo>
                    <a:lnTo>
                      <a:pt x="10998" y="2800"/>
                    </a:lnTo>
                    <a:lnTo>
                      <a:pt x="10949" y="2824"/>
                    </a:lnTo>
                    <a:lnTo>
                      <a:pt x="11964" y="4364"/>
                    </a:lnTo>
                    <a:lnTo>
                      <a:pt x="12881" y="3571"/>
                    </a:lnTo>
                    <a:lnTo>
                      <a:pt x="13748" y="5251"/>
                    </a:lnTo>
                    <a:lnTo>
                      <a:pt x="15205" y="2100"/>
                    </a:lnTo>
                    <a:lnTo>
                      <a:pt x="15499" y="3477"/>
                    </a:lnTo>
                    <a:lnTo>
                      <a:pt x="19984" y="6278"/>
                    </a:lnTo>
                    <a:lnTo>
                      <a:pt x="18020" y="10082"/>
                    </a:lnTo>
                    <a:lnTo>
                      <a:pt x="17283" y="8938"/>
                    </a:lnTo>
                    <a:lnTo>
                      <a:pt x="17954" y="10245"/>
                    </a:lnTo>
                    <a:lnTo>
                      <a:pt x="17332" y="13116"/>
                    </a:lnTo>
                    <a:lnTo>
                      <a:pt x="17201" y="12065"/>
                    </a:lnTo>
                    <a:lnTo>
                      <a:pt x="16759" y="12555"/>
                    </a:lnTo>
                    <a:lnTo>
                      <a:pt x="17627" y="13699"/>
                    </a:lnTo>
                    <a:lnTo>
                      <a:pt x="17365" y="15706"/>
                    </a:lnTo>
                    <a:lnTo>
                      <a:pt x="17185" y="15543"/>
                    </a:lnTo>
                    <a:lnTo>
                      <a:pt x="16989" y="13512"/>
                    </a:lnTo>
                    <a:lnTo>
                      <a:pt x="16498" y="14982"/>
                    </a:lnTo>
                    <a:lnTo>
                      <a:pt x="15139" y="13699"/>
                    </a:lnTo>
                    <a:lnTo>
                      <a:pt x="13421" y="15823"/>
                    </a:lnTo>
                    <a:lnTo>
                      <a:pt x="8707" y="15379"/>
                    </a:lnTo>
                    <a:lnTo>
                      <a:pt x="8134" y="15706"/>
                    </a:lnTo>
                    <a:lnTo>
                      <a:pt x="8527" y="18203"/>
                    </a:lnTo>
                    <a:lnTo>
                      <a:pt x="5990" y="19977"/>
                    </a:lnTo>
                    <a:lnTo>
                      <a:pt x="4910" y="17643"/>
                    </a:lnTo>
                    <a:lnTo>
                      <a:pt x="3241" y="18063"/>
                    </a:lnTo>
                    <a:lnTo>
                      <a:pt x="2046" y="15939"/>
                    </a:lnTo>
                    <a:lnTo>
                      <a:pt x="3715" y="14562"/>
                    </a:lnTo>
                    <a:lnTo>
                      <a:pt x="3044" y="12905"/>
                    </a:lnTo>
                    <a:lnTo>
                      <a:pt x="3961" y="12462"/>
                    </a:lnTo>
                    <a:lnTo>
                      <a:pt x="3764" y="10642"/>
                    </a:lnTo>
                    <a:lnTo>
                      <a:pt x="3241" y="8355"/>
                    </a:lnTo>
                    <a:lnTo>
                      <a:pt x="278" y="6604"/>
                    </a:lnTo>
                    <a:lnTo>
                      <a:pt x="0" y="4457"/>
                    </a:lnTo>
                    <a:lnTo>
                      <a:pt x="180" y="4271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7" name="Gard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09D742B0-A215-4F54-BD8D-C66E4E63B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2237" y="4723207"/>
                <a:ext cx="740168" cy="687543"/>
              </a:xfrm>
              <a:custGeom>
                <a:avLst/>
                <a:gdLst>
                  <a:gd name="T0" fmla="*/ 130 w 20000"/>
                  <a:gd name="T1" fmla="*/ 7285 h 20000"/>
                  <a:gd name="T2" fmla="*/ 1381 w 20000"/>
                  <a:gd name="T3" fmla="*/ 5802 h 20000"/>
                  <a:gd name="T4" fmla="*/ 3542 w 20000"/>
                  <a:gd name="T5" fmla="*/ 6914 h 20000"/>
                  <a:gd name="T6" fmla="*/ 4614 w 20000"/>
                  <a:gd name="T7" fmla="*/ 6803 h 20000"/>
                  <a:gd name="T8" fmla="*/ 5167 w 20000"/>
                  <a:gd name="T9" fmla="*/ 5487 h 20000"/>
                  <a:gd name="T10" fmla="*/ 6726 w 20000"/>
                  <a:gd name="T11" fmla="*/ 6636 h 20000"/>
                  <a:gd name="T12" fmla="*/ 8903 w 20000"/>
                  <a:gd name="T13" fmla="*/ 5857 h 20000"/>
                  <a:gd name="T14" fmla="*/ 8611 w 20000"/>
                  <a:gd name="T15" fmla="*/ 2465 h 20000"/>
                  <a:gd name="T16" fmla="*/ 7831 w 20000"/>
                  <a:gd name="T17" fmla="*/ 1501 h 20000"/>
                  <a:gd name="T18" fmla="*/ 9245 w 20000"/>
                  <a:gd name="T19" fmla="*/ 0 h 20000"/>
                  <a:gd name="T20" fmla="*/ 10171 w 20000"/>
                  <a:gd name="T21" fmla="*/ 1149 h 20000"/>
                  <a:gd name="T22" fmla="*/ 9959 w 20000"/>
                  <a:gd name="T23" fmla="*/ 2873 h 20000"/>
                  <a:gd name="T24" fmla="*/ 10885 w 20000"/>
                  <a:gd name="T25" fmla="*/ 2465 h 20000"/>
                  <a:gd name="T26" fmla="*/ 12591 w 20000"/>
                  <a:gd name="T27" fmla="*/ 3892 h 20000"/>
                  <a:gd name="T28" fmla="*/ 13436 w 20000"/>
                  <a:gd name="T29" fmla="*/ 2428 h 20000"/>
                  <a:gd name="T30" fmla="*/ 14135 w 20000"/>
                  <a:gd name="T31" fmla="*/ 2187 h 20000"/>
                  <a:gd name="T32" fmla="*/ 14817 w 20000"/>
                  <a:gd name="T33" fmla="*/ 3448 h 20000"/>
                  <a:gd name="T34" fmla="*/ 15630 w 20000"/>
                  <a:gd name="T35" fmla="*/ 2317 h 20000"/>
                  <a:gd name="T36" fmla="*/ 17417 w 20000"/>
                  <a:gd name="T37" fmla="*/ 3559 h 20000"/>
                  <a:gd name="T38" fmla="*/ 18424 w 20000"/>
                  <a:gd name="T39" fmla="*/ 5264 h 20000"/>
                  <a:gd name="T40" fmla="*/ 18213 w 20000"/>
                  <a:gd name="T41" fmla="*/ 6877 h 20000"/>
                  <a:gd name="T42" fmla="*/ 19984 w 20000"/>
                  <a:gd name="T43" fmla="*/ 8730 h 20000"/>
                  <a:gd name="T44" fmla="*/ 18749 w 20000"/>
                  <a:gd name="T45" fmla="*/ 10602 h 20000"/>
                  <a:gd name="T46" fmla="*/ 17530 w 20000"/>
                  <a:gd name="T47" fmla="*/ 11715 h 20000"/>
                  <a:gd name="T48" fmla="*/ 17352 w 20000"/>
                  <a:gd name="T49" fmla="*/ 15310 h 20000"/>
                  <a:gd name="T50" fmla="*/ 15565 w 20000"/>
                  <a:gd name="T51" fmla="*/ 15162 h 20000"/>
                  <a:gd name="T52" fmla="*/ 14817 w 20000"/>
                  <a:gd name="T53" fmla="*/ 16664 h 20000"/>
                  <a:gd name="T54" fmla="*/ 15337 w 20000"/>
                  <a:gd name="T55" fmla="*/ 17201 h 20000"/>
                  <a:gd name="T56" fmla="*/ 12413 w 20000"/>
                  <a:gd name="T57" fmla="*/ 19333 h 20000"/>
                  <a:gd name="T58" fmla="*/ 12348 w 20000"/>
                  <a:gd name="T59" fmla="*/ 19981 h 20000"/>
                  <a:gd name="T60" fmla="*/ 11064 w 20000"/>
                  <a:gd name="T61" fmla="*/ 19407 h 20000"/>
                  <a:gd name="T62" fmla="*/ 10690 w 20000"/>
                  <a:gd name="T63" fmla="*/ 18072 h 20000"/>
                  <a:gd name="T64" fmla="*/ 10561 w 20000"/>
                  <a:gd name="T65" fmla="*/ 17572 h 20000"/>
                  <a:gd name="T66" fmla="*/ 10593 w 20000"/>
                  <a:gd name="T67" fmla="*/ 17405 h 20000"/>
                  <a:gd name="T68" fmla="*/ 11909 w 20000"/>
                  <a:gd name="T69" fmla="*/ 16256 h 20000"/>
                  <a:gd name="T70" fmla="*/ 11259 w 20000"/>
                  <a:gd name="T71" fmla="*/ 14532 h 20000"/>
                  <a:gd name="T72" fmla="*/ 8806 w 20000"/>
                  <a:gd name="T73" fmla="*/ 13068 h 20000"/>
                  <a:gd name="T74" fmla="*/ 8286 w 20000"/>
                  <a:gd name="T75" fmla="*/ 11566 h 20000"/>
                  <a:gd name="T76" fmla="*/ 6759 w 20000"/>
                  <a:gd name="T77" fmla="*/ 11418 h 20000"/>
                  <a:gd name="T78" fmla="*/ 6629 w 20000"/>
                  <a:gd name="T79" fmla="*/ 9898 h 20000"/>
                  <a:gd name="T80" fmla="*/ 5329 w 20000"/>
                  <a:gd name="T81" fmla="*/ 10158 h 20000"/>
                  <a:gd name="T82" fmla="*/ 3981 w 20000"/>
                  <a:gd name="T83" fmla="*/ 12289 h 20000"/>
                  <a:gd name="T84" fmla="*/ 1202 w 20000"/>
                  <a:gd name="T85" fmla="*/ 10918 h 20000"/>
                  <a:gd name="T86" fmla="*/ 2340 w 20000"/>
                  <a:gd name="T87" fmla="*/ 8823 h 20000"/>
                  <a:gd name="T88" fmla="*/ 0 w 20000"/>
                  <a:gd name="T89" fmla="*/ 7414 h 20000"/>
                  <a:gd name="T90" fmla="*/ 130 w 20000"/>
                  <a:gd name="T91" fmla="*/ 7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00" h="20000">
                    <a:moveTo>
                      <a:pt x="130" y="7285"/>
                    </a:moveTo>
                    <a:lnTo>
                      <a:pt x="1381" y="5802"/>
                    </a:lnTo>
                    <a:lnTo>
                      <a:pt x="3542" y="6914"/>
                    </a:lnTo>
                    <a:lnTo>
                      <a:pt x="4614" y="6803"/>
                    </a:lnTo>
                    <a:lnTo>
                      <a:pt x="5167" y="5487"/>
                    </a:lnTo>
                    <a:lnTo>
                      <a:pt x="6726" y="6636"/>
                    </a:lnTo>
                    <a:lnTo>
                      <a:pt x="8903" y="5857"/>
                    </a:lnTo>
                    <a:lnTo>
                      <a:pt x="8611" y="2465"/>
                    </a:lnTo>
                    <a:lnTo>
                      <a:pt x="7831" y="1501"/>
                    </a:lnTo>
                    <a:lnTo>
                      <a:pt x="9245" y="0"/>
                    </a:lnTo>
                    <a:lnTo>
                      <a:pt x="10171" y="1149"/>
                    </a:lnTo>
                    <a:lnTo>
                      <a:pt x="9959" y="2873"/>
                    </a:lnTo>
                    <a:lnTo>
                      <a:pt x="10885" y="2465"/>
                    </a:lnTo>
                    <a:lnTo>
                      <a:pt x="12591" y="3892"/>
                    </a:lnTo>
                    <a:lnTo>
                      <a:pt x="13436" y="2428"/>
                    </a:lnTo>
                    <a:lnTo>
                      <a:pt x="14135" y="2187"/>
                    </a:lnTo>
                    <a:lnTo>
                      <a:pt x="14817" y="3448"/>
                    </a:lnTo>
                    <a:lnTo>
                      <a:pt x="15630" y="2317"/>
                    </a:lnTo>
                    <a:lnTo>
                      <a:pt x="17417" y="3559"/>
                    </a:lnTo>
                    <a:lnTo>
                      <a:pt x="18424" y="5264"/>
                    </a:lnTo>
                    <a:lnTo>
                      <a:pt x="18213" y="6877"/>
                    </a:lnTo>
                    <a:lnTo>
                      <a:pt x="19984" y="8730"/>
                    </a:lnTo>
                    <a:lnTo>
                      <a:pt x="18749" y="10602"/>
                    </a:lnTo>
                    <a:lnTo>
                      <a:pt x="17530" y="11715"/>
                    </a:lnTo>
                    <a:lnTo>
                      <a:pt x="17352" y="15310"/>
                    </a:lnTo>
                    <a:lnTo>
                      <a:pt x="15565" y="15162"/>
                    </a:lnTo>
                    <a:lnTo>
                      <a:pt x="14817" y="16664"/>
                    </a:lnTo>
                    <a:lnTo>
                      <a:pt x="15337" y="17201"/>
                    </a:lnTo>
                    <a:lnTo>
                      <a:pt x="12413" y="19333"/>
                    </a:lnTo>
                    <a:lnTo>
                      <a:pt x="12348" y="19981"/>
                    </a:lnTo>
                    <a:lnTo>
                      <a:pt x="11064" y="19407"/>
                    </a:lnTo>
                    <a:lnTo>
                      <a:pt x="10690" y="18072"/>
                    </a:lnTo>
                    <a:lnTo>
                      <a:pt x="10561" y="17572"/>
                    </a:lnTo>
                    <a:lnTo>
                      <a:pt x="10593" y="17405"/>
                    </a:lnTo>
                    <a:lnTo>
                      <a:pt x="11909" y="16256"/>
                    </a:lnTo>
                    <a:lnTo>
                      <a:pt x="11259" y="14532"/>
                    </a:lnTo>
                    <a:lnTo>
                      <a:pt x="8806" y="13068"/>
                    </a:lnTo>
                    <a:lnTo>
                      <a:pt x="8286" y="11566"/>
                    </a:lnTo>
                    <a:lnTo>
                      <a:pt x="6759" y="11418"/>
                    </a:lnTo>
                    <a:lnTo>
                      <a:pt x="6629" y="9898"/>
                    </a:lnTo>
                    <a:lnTo>
                      <a:pt x="5329" y="10158"/>
                    </a:lnTo>
                    <a:lnTo>
                      <a:pt x="3981" y="12289"/>
                    </a:lnTo>
                    <a:lnTo>
                      <a:pt x="1202" y="10918"/>
                    </a:lnTo>
                    <a:lnTo>
                      <a:pt x="2340" y="8823"/>
                    </a:lnTo>
                    <a:lnTo>
                      <a:pt x="0" y="7414"/>
                    </a:lnTo>
                    <a:lnTo>
                      <a:pt x="130" y="728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8" name="Hérault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00AF632-EF7C-4658-925A-F2EF96C5A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071" y="5052108"/>
                <a:ext cx="782205" cy="520045"/>
              </a:xfrm>
              <a:custGeom>
                <a:avLst/>
                <a:gdLst>
                  <a:gd name="T0" fmla="*/ 46 w 20000"/>
                  <a:gd name="T1" fmla="*/ 16285 h 20000"/>
                  <a:gd name="T2" fmla="*/ 399 w 20000"/>
                  <a:gd name="T3" fmla="*/ 14367 h 20000"/>
                  <a:gd name="T4" fmla="*/ 1626 w 20000"/>
                  <a:gd name="T5" fmla="*/ 13137 h 20000"/>
                  <a:gd name="T6" fmla="*/ 997 w 20000"/>
                  <a:gd name="T7" fmla="*/ 10554 h 20000"/>
                  <a:gd name="T8" fmla="*/ 1365 w 20000"/>
                  <a:gd name="T9" fmla="*/ 8143 h 20000"/>
                  <a:gd name="T10" fmla="*/ 2607 w 20000"/>
                  <a:gd name="T11" fmla="*/ 9299 h 20000"/>
                  <a:gd name="T12" fmla="*/ 4831 w 20000"/>
                  <a:gd name="T13" fmla="*/ 7183 h 20000"/>
                  <a:gd name="T14" fmla="*/ 6273 w 20000"/>
                  <a:gd name="T15" fmla="*/ 7183 h 20000"/>
                  <a:gd name="T16" fmla="*/ 6380 w 20000"/>
                  <a:gd name="T17" fmla="*/ 3444 h 20000"/>
                  <a:gd name="T18" fmla="*/ 8252 w 20000"/>
                  <a:gd name="T19" fmla="*/ 3936 h 20000"/>
                  <a:gd name="T20" fmla="*/ 8727 w 20000"/>
                  <a:gd name="T21" fmla="*/ 1943 h 20000"/>
                  <a:gd name="T22" fmla="*/ 9862 w 20000"/>
                  <a:gd name="T23" fmla="*/ 1353 h 20000"/>
                  <a:gd name="T24" fmla="*/ 12485 w 20000"/>
                  <a:gd name="T25" fmla="*/ 3173 h 20000"/>
                  <a:gd name="T26" fmla="*/ 13773 w 20000"/>
                  <a:gd name="T27" fmla="*/ 320 h 20000"/>
                  <a:gd name="T28" fmla="*/ 14985 w 20000"/>
                  <a:gd name="T29" fmla="*/ 0 h 20000"/>
                  <a:gd name="T30" fmla="*/ 15107 w 20000"/>
                  <a:gd name="T31" fmla="*/ 2017 h 20000"/>
                  <a:gd name="T32" fmla="*/ 16549 w 20000"/>
                  <a:gd name="T33" fmla="*/ 2214 h 20000"/>
                  <a:gd name="T34" fmla="*/ 17055 w 20000"/>
                  <a:gd name="T35" fmla="*/ 4207 h 20000"/>
                  <a:gd name="T36" fmla="*/ 19356 w 20000"/>
                  <a:gd name="T37" fmla="*/ 6150 h 20000"/>
                  <a:gd name="T38" fmla="*/ 19985 w 20000"/>
                  <a:gd name="T39" fmla="*/ 8438 h 20000"/>
                  <a:gd name="T40" fmla="*/ 18742 w 20000"/>
                  <a:gd name="T41" fmla="*/ 9963 h 20000"/>
                  <a:gd name="T42" fmla="*/ 18696 w 20000"/>
                  <a:gd name="T43" fmla="*/ 10209 h 20000"/>
                  <a:gd name="T44" fmla="*/ 18819 w 20000"/>
                  <a:gd name="T45" fmla="*/ 10849 h 20000"/>
                  <a:gd name="T46" fmla="*/ 16488 w 20000"/>
                  <a:gd name="T47" fmla="*/ 11882 h 20000"/>
                  <a:gd name="T48" fmla="*/ 11702 w 20000"/>
                  <a:gd name="T49" fmla="*/ 18549 h 20000"/>
                  <a:gd name="T50" fmla="*/ 10706 w 20000"/>
                  <a:gd name="T51" fmla="*/ 18007 h 20000"/>
                  <a:gd name="T52" fmla="*/ 8466 w 20000"/>
                  <a:gd name="T53" fmla="*/ 19975 h 20000"/>
                  <a:gd name="T54" fmla="*/ 4279 w 20000"/>
                  <a:gd name="T55" fmla="*/ 17023 h 20000"/>
                  <a:gd name="T56" fmla="*/ 3988 w 20000"/>
                  <a:gd name="T57" fmla="*/ 15572 h 20000"/>
                  <a:gd name="T58" fmla="*/ 2623 w 20000"/>
                  <a:gd name="T59" fmla="*/ 18868 h 20000"/>
                  <a:gd name="T60" fmla="*/ 1810 w 20000"/>
                  <a:gd name="T61" fmla="*/ 17122 h 20000"/>
                  <a:gd name="T62" fmla="*/ 951 w 20000"/>
                  <a:gd name="T63" fmla="*/ 17958 h 20000"/>
                  <a:gd name="T64" fmla="*/ 0 w 20000"/>
                  <a:gd name="T65" fmla="*/ 16335 h 20000"/>
                  <a:gd name="T66" fmla="*/ 46 w 20000"/>
                  <a:gd name="T67" fmla="*/ 162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46" y="16285"/>
                    </a:moveTo>
                    <a:lnTo>
                      <a:pt x="399" y="14367"/>
                    </a:lnTo>
                    <a:lnTo>
                      <a:pt x="1626" y="13137"/>
                    </a:lnTo>
                    <a:lnTo>
                      <a:pt x="997" y="10554"/>
                    </a:lnTo>
                    <a:lnTo>
                      <a:pt x="1365" y="8143"/>
                    </a:lnTo>
                    <a:lnTo>
                      <a:pt x="2607" y="9299"/>
                    </a:lnTo>
                    <a:lnTo>
                      <a:pt x="4831" y="7183"/>
                    </a:lnTo>
                    <a:lnTo>
                      <a:pt x="6273" y="7183"/>
                    </a:lnTo>
                    <a:lnTo>
                      <a:pt x="6380" y="3444"/>
                    </a:lnTo>
                    <a:lnTo>
                      <a:pt x="8252" y="3936"/>
                    </a:lnTo>
                    <a:lnTo>
                      <a:pt x="8727" y="1943"/>
                    </a:lnTo>
                    <a:lnTo>
                      <a:pt x="9862" y="1353"/>
                    </a:lnTo>
                    <a:lnTo>
                      <a:pt x="12485" y="3173"/>
                    </a:lnTo>
                    <a:lnTo>
                      <a:pt x="13773" y="320"/>
                    </a:lnTo>
                    <a:lnTo>
                      <a:pt x="14985" y="0"/>
                    </a:lnTo>
                    <a:lnTo>
                      <a:pt x="15107" y="2017"/>
                    </a:lnTo>
                    <a:lnTo>
                      <a:pt x="16549" y="2214"/>
                    </a:lnTo>
                    <a:lnTo>
                      <a:pt x="17055" y="4207"/>
                    </a:lnTo>
                    <a:lnTo>
                      <a:pt x="19356" y="6150"/>
                    </a:lnTo>
                    <a:lnTo>
                      <a:pt x="19985" y="8438"/>
                    </a:lnTo>
                    <a:lnTo>
                      <a:pt x="18742" y="9963"/>
                    </a:lnTo>
                    <a:lnTo>
                      <a:pt x="18696" y="10209"/>
                    </a:lnTo>
                    <a:lnTo>
                      <a:pt x="18819" y="10849"/>
                    </a:lnTo>
                    <a:lnTo>
                      <a:pt x="16488" y="11882"/>
                    </a:lnTo>
                    <a:lnTo>
                      <a:pt x="11702" y="18549"/>
                    </a:lnTo>
                    <a:lnTo>
                      <a:pt x="10706" y="18007"/>
                    </a:lnTo>
                    <a:lnTo>
                      <a:pt x="8466" y="19975"/>
                    </a:lnTo>
                    <a:lnTo>
                      <a:pt x="4279" y="17023"/>
                    </a:lnTo>
                    <a:lnTo>
                      <a:pt x="3988" y="15572"/>
                    </a:lnTo>
                    <a:lnTo>
                      <a:pt x="2623" y="18868"/>
                    </a:lnTo>
                    <a:lnTo>
                      <a:pt x="1810" y="17122"/>
                    </a:lnTo>
                    <a:lnTo>
                      <a:pt x="951" y="17958"/>
                    </a:lnTo>
                    <a:lnTo>
                      <a:pt x="0" y="16335"/>
                    </a:lnTo>
                    <a:lnTo>
                      <a:pt x="46" y="16285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09" name="Lozè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01614F5C-7249-4DC0-931D-DE2A2F48D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7501" y="4395440"/>
                <a:ext cx="471425" cy="588640"/>
              </a:xfrm>
              <a:custGeom>
                <a:avLst/>
                <a:gdLst>
                  <a:gd name="T0" fmla="*/ 203 w 20000"/>
                  <a:gd name="T1" fmla="*/ 7202 h 20000"/>
                  <a:gd name="T2" fmla="*/ 2389 w 20000"/>
                  <a:gd name="T3" fmla="*/ 1996 h 20000"/>
                  <a:gd name="T4" fmla="*/ 3964 w 20000"/>
                  <a:gd name="T5" fmla="*/ 2386 h 20000"/>
                  <a:gd name="T6" fmla="*/ 5032 w 20000"/>
                  <a:gd name="T7" fmla="*/ 694 h 20000"/>
                  <a:gd name="T8" fmla="*/ 7446 w 20000"/>
                  <a:gd name="T9" fmla="*/ 0 h 20000"/>
                  <a:gd name="T10" fmla="*/ 9682 w 20000"/>
                  <a:gd name="T11" fmla="*/ 3796 h 20000"/>
                  <a:gd name="T12" fmla="*/ 12961 w 20000"/>
                  <a:gd name="T13" fmla="*/ 2104 h 20000"/>
                  <a:gd name="T14" fmla="*/ 17205 w 20000"/>
                  <a:gd name="T15" fmla="*/ 5228 h 20000"/>
                  <a:gd name="T16" fmla="*/ 17205 w 20000"/>
                  <a:gd name="T17" fmla="*/ 6052 h 20000"/>
                  <a:gd name="T18" fmla="*/ 17357 w 20000"/>
                  <a:gd name="T19" fmla="*/ 6334 h 20000"/>
                  <a:gd name="T20" fmla="*/ 19975 w 20000"/>
                  <a:gd name="T21" fmla="*/ 11887 h 20000"/>
                  <a:gd name="T22" fmla="*/ 17738 w 20000"/>
                  <a:gd name="T23" fmla="*/ 13644 h 20000"/>
                  <a:gd name="T24" fmla="*/ 18983 w 20000"/>
                  <a:gd name="T25" fmla="*/ 14772 h 20000"/>
                  <a:gd name="T26" fmla="*/ 19416 w 20000"/>
                  <a:gd name="T27" fmla="*/ 18742 h 20000"/>
                  <a:gd name="T28" fmla="*/ 16036 w 20000"/>
                  <a:gd name="T29" fmla="*/ 19653 h 20000"/>
                  <a:gd name="T30" fmla="*/ 13571 w 20000"/>
                  <a:gd name="T31" fmla="*/ 18308 h 20000"/>
                  <a:gd name="T32" fmla="*/ 12706 w 20000"/>
                  <a:gd name="T33" fmla="*/ 19848 h 20000"/>
                  <a:gd name="T34" fmla="*/ 11055 w 20000"/>
                  <a:gd name="T35" fmla="*/ 19978 h 20000"/>
                  <a:gd name="T36" fmla="*/ 7649 w 20000"/>
                  <a:gd name="T37" fmla="*/ 18677 h 20000"/>
                  <a:gd name="T38" fmla="*/ 4320 w 20000"/>
                  <a:gd name="T39" fmla="*/ 18156 h 20000"/>
                  <a:gd name="T40" fmla="*/ 4727 w 20000"/>
                  <a:gd name="T41" fmla="*/ 17289 h 20000"/>
                  <a:gd name="T42" fmla="*/ 2694 w 20000"/>
                  <a:gd name="T43" fmla="*/ 16551 h 20000"/>
                  <a:gd name="T44" fmla="*/ 3100 w 20000"/>
                  <a:gd name="T45" fmla="*/ 12408 h 20000"/>
                  <a:gd name="T46" fmla="*/ 0 w 20000"/>
                  <a:gd name="T47" fmla="*/ 7527 h 20000"/>
                  <a:gd name="T48" fmla="*/ 203 w 20000"/>
                  <a:gd name="T49" fmla="*/ 72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203" y="7202"/>
                    </a:moveTo>
                    <a:lnTo>
                      <a:pt x="2389" y="1996"/>
                    </a:lnTo>
                    <a:lnTo>
                      <a:pt x="3964" y="2386"/>
                    </a:lnTo>
                    <a:lnTo>
                      <a:pt x="5032" y="694"/>
                    </a:lnTo>
                    <a:lnTo>
                      <a:pt x="7446" y="0"/>
                    </a:lnTo>
                    <a:lnTo>
                      <a:pt x="9682" y="3796"/>
                    </a:lnTo>
                    <a:lnTo>
                      <a:pt x="12961" y="2104"/>
                    </a:lnTo>
                    <a:lnTo>
                      <a:pt x="17205" y="5228"/>
                    </a:lnTo>
                    <a:lnTo>
                      <a:pt x="17205" y="6052"/>
                    </a:lnTo>
                    <a:lnTo>
                      <a:pt x="17357" y="6334"/>
                    </a:lnTo>
                    <a:lnTo>
                      <a:pt x="19975" y="11887"/>
                    </a:lnTo>
                    <a:lnTo>
                      <a:pt x="17738" y="13644"/>
                    </a:lnTo>
                    <a:lnTo>
                      <a:pt x="18983" y="14772"/>
                    </a:lnTo>
                    <a:lnTo>
                      <a:pt x="19416" y="18742"/>
                    </a:lnTo>
                    <a:lnTo>
                      <a:pt x="16036" y="19653"/>
                    </a:lnTo>
                    <a:lnTo>
                      <a:pt x="13571" y="18308"/>
                    </a:lnTo>
                    <a:lnTo>
                      <a:pt x="12706" y="19848"/>
                    </a:lnTo>
                    <a:lnTo>
                      <a:pt x="11055" y="19978"/>
                    </a:lnTo>
                    <a:lnTo>
                      <a:pt x="7649" y="18677"/>
                    </a:lnTo>
                    <a:lnTo>
                      <a:pt x="4320" y="18156"/>
                    </a:lnTo>
                    <a:lnTo>
                      <a:pt x="4727" y="17289"/>
                    </a:lnTo>
                    <a:lnTo>
                      <a:pt x="2694" y="16551"/>
                    </a:lnTo>
                    <a:lnTo>
                      <a:pt x="3100" y="12408"/>
                    </a:lnTo>
                    <a:lnTo>
                      <a:pt x="0" y="7527"/>
                    </a:lnTo>
                    <a:lnTo>
                      <a:pt x="203" y="720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10" name="Pyrénées-Oriental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2341602-0015-4865-BFDA-D5E82768E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3092" y="5729555"/>
                <a:ext cx="690623" cy="400403"/>
              </a:xfrm>
              <a:custGeom>
                <a:avLst/>
                <a:gdLst>
                  <a:gd name="T0" fmla="*/ 0 w 20000"/>
                  <a:gd name="T1" fmla="*/ 14172 h 20000"/>
                  <a:gd name="T2" fmla="*/ 2765 w 20000"/>
                  <a:gd name="T3" fmla="*/ 15796 h 20000"/>
                  <a:gd name="T4" fmla="*/ 3913 w 20000"/>
                  <a:gd name="T5" fmla="*/ 19395 h 20000"/>
                  <a:gd name="T6" fmla="*/ 7322 w 20000"/>
                  <a:gd name="T7" fmla="*/ 16433 h 20000"/>
                  <a:gd name="T8" fmla="*/ 11183 w 20000"/>
                  <a:gd name="T9" fmla="*/ 19968 h 20000"/>
                  <a:gd name="T10" fmla="*/ 13078 w 20000"/>
                  <a:gd name="T11" fmla="*/ 19713 h 20000"/>
                  <a:gd name="T12" fmla="*/ 13130 w 20000"/>
                  <a:gd name="T13" fmla="*/ 17516 h 20000"/>
                  <a:gd name="T14" fmla="*/ 16870 w 20000"/>
                  <a:gd name="T15" fmla="*/ 15127 h 20000"/>
                  <a:gd name="T16" fmla="*/ 19983 w 20000"/>
                  <a:gd name="T17" fmla="*/ 16624 h 20000"/>
                  <a:gd name="T18" fmla="*/ 19478 w 20000"/>
                  <a:gd name="T19" fmla="*/ 13885 h 20000"/>
                  <a:gd name="T20" fmla="*/ 18348 w 20000"/>
                  <a:gd name="T21" fmla="*/ 12962 h 20000"/>
                  <a:gd name="T22" fmla="*/ 18122 w 20000"/>
                  <a:gd name="T23" fmla="*/ 2739 h 20000"/>
                  <a:gd name="T24" fmla="*/ 17948 w 20000"/>
                  <a:gd name="T25" fmla="*/ 2516 h 20000"/>
                  <a:gd name="T26" fmla="*/ 17270 w 20000"/>
                  <a:gd name="T27" fmla="*/ 3949 h 20000"/>
                  <a:gd name="T28" fmla="*/ 17217 w 20000"/>
                  <a:gd name="T29" fmla="*/ 1752 h 20000"/>
                  <a:gd name="T30" fmla="*/ 15774 w 20000"/>
                  <a:gd name="T31" fmla="*/ 0 h 20000"/>
                  <a:gd name="T32" fmla="*/ 13948 w 20000"/>
                  <a:gd name="T33" fmla="*/ 2898 h 20000"/>
                  <a:gd name="T34" fmla="*/ 8939 w 20000"/>
                  <a:gd name="T35" fmla="*/ 2325 h 20000"/>
                  <a:gd name="T36" fmla="*/ 8330 w 20000"/>
                  <a:gd name="T37" fmla="*/ 2739 h 20000"/>
                  <a:gd name="T38" fmla="*/ 8748 w 20000"/>
                  <a:gd name="T39" fmla="*/ 6178 h 20000"/>
                  <a:gd name="T40" fmla="*/ 6052 w 20000"/>
                  <a:gd name="T41" fmla="*/ 8567 h 20000"/>
                  <a:gd name="T42" fmla="*/ 3843 w 20000"/>
                  <a:gd name="T43" fmla="*/ 8662 h 20000"/>
                  <a:gd name="T44" fmla="*/ 765 w 20000"/>
                  <a:gd name="T45" fmla="*/ 11529 h 20000"/>
                  <a:gd name="T46" fmla="*/ 0 w 20000"/>
                  <a:gd name="T47" fmla="*/ 1417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000" h="20000">
                    <a:moveTo>
                      <a:pt x="0" y="14172"/>
                    </a:moveTo>
                    <a:lnTo>
                      <a:pt x="2765" y="15796"/>
                    </a:lnTo>
                    <a:lnTo>
                      <a:pt x="3913" y="19395"/>
                    </a:lnTo>
                    <a:lnTo>
                      <a:pt x="7322" y="16433"/>
                    </a:lnTo>
                    <a:lnTo>
                      <a:pt x="11183" y="19968"/>
                    </a:lnTo>
                    <a:lnTo>
                      <a:pt x="13078" y="19713"/>
                    </a:lnTo>
                    <a:lnTo>
                      <a:pt x="13130" y="17516"/>
                    </a:lnTo>
                    <a:lnTo>
                      <a:pt x="16870" y="15127"/>
                    </a:lnTo>
                    <a:lnTo>
                      <a:pt x="19983" y="16624"/>
                    </a:lnTo>
                    <a:lnTo>
                      <a:pt x="19478" y="13885"/>
                    </a:lnTo>
                    <a:lnTo>
                      <a:pt x="18348" y="12962"/>
                    </a:lnTo>
                    <a:lnTo>
                      <a:pt x="18122" y="2739"/>
                    </a:lnTo>
                    <a:lnTo>
                      <a:pt x="17948" y="2516"/>
                    </a:lnTo>
                    <a:lnTo>
                      <a:pt x="17270" y="3949"/>
                    </a:lnTo>
                    <a:lnTo>
                      <a:pt x="17217" y="1752"/>
                    </a:lnTo>
                    <a:lnTo>
                      <a:pt x="15774" y="0"/>
                    </a:lnTo>
                    <a:lnTo>
                      <a:pt x="13948" y="2898"/>
                    </a:lnTo>
                    <a:lnTo>
                      <a:pt x="8939" y="2325"/>
                    </a:lnTo>
                    <a:lnTo>
                      <a:pt x="8330" y="2739"/>
                    </a:lnTo>
                    <a:lnTo>
                      <a:pt x="8748" y="6178"/>
                    </a:lnTo>
                    <a:lnTo>
                      <a:pt x="6052" y="8567"/>
                    </a:lnTo>
                    <a:lnTo>
                      <a:pt x="3843" y="8662"/>
                    </a:lnTo>
                    <a:lnTo>
                      <a:pt x="765" y="11529"/>
                    </a:lnTo>
                    <a:lnTo>
                      <a:pt x="0" y="1417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11" name="Arièg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B95619B-8A5D-4A24-AF38-F7E9DB91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989" y="5464269"/>
                <a:ext cx="636574" cy="512069"/>
              </a:xfrm>
              <a:custGeom>
                <a:avLst/>
                <a:gdLst>
                  <a:gd name="T0" fmla="*/ 19 w 20000"/>
                  <a:gd name="T1" fmla="*/ 10274 h 20000"/>
                  <a:gd name="T2" fmla="*/ 2302 w 20000"/>
                  <a:gd name="T3" fmla="*/ 8731 h 20000"/>
                  <a:gd name="T4" fmla="*/ 2566 w 20000"/>
                  <a:gd name="T5" fmla="*/ 5423 h 20000"/>
                  <a:gd name="T6" fmla="*/ 3528 w 20000"/>
                  <a:gd name="T7" fmla="*/ 4279 h 20000"/>
                  <a:gd name="T8" fmla="*/ 6642 w 20000"/>
                  <a:gd name="T9" fmla="*/ 5746 h 20000"/>
                  <a:gd name="T10" fmla="*/ 7189 w 20000"/>
                  <a:gd name="T11" fmla="*/ 4851 h 20000"/>
                  <a:gd name="T12" fmla="*/ 6189 w 20000"/>
                  <a:gd name="T13" fmla="*/ 3184 h 20000"/>
                  <a:gd name="T14" fmla="*/ 8472 w 20000"/>
                  <a:gd name="T15" fmla="*/ 2313 h 20000"/>
                  <a:gd name="T16" fmla="*/ 7151 w 20000"/>
                  <a:gd name="T17" fmla="*/ 1070 h 20000"/>
                  <a:gd name="T18" fmla="*/ 7642 w 20000"/>
                  <a:gd name="T19" fmla="*/ 0 h 20000"/>
                  <a:gd name="T20" fmla="*/ 9774 w 20000"/>
                  <a:gd name="T21" fmla="*/ 2711 h 20000"/>
                  <a:gd name="T22" fmla="*/ 10170 w 20000"/>
                  <a:gd name="T23" fmla="*/ 597 h 20000"/>
                  <a:gd name="T24" fmla="*/ 12302 w 20000"/>
                  <a:gd name="T25" fmla="*/ 2065 h 20000"/>
                  <a:gd name="T26" fmla="*/ 13075 w 20000"/>
                  <a:gd name="T27" fmla="*/ 1144 h 20000"/>
                  <a:gd name="T28" fmla="*/ 13396 w 20000"/>
                  <a:gd name="T29" fmla="*/ 3408 h 20000"/>
                  <a:gd name="T30" fmla="*/ 16811 w 20000"/>
                  <a:gd name="T31" fmla="*/ 5274 h 20000"/>
                  <a:gd name="T32" fmla="*/ 17415 w 20000"/>
                  <a:gd name="T33" fmla="*/ 7736 h 20000"/>
                  <a:gd name="T34" fmla="*/ 17642 w 20000"/>
                  <a:gd name="T35" fmla="*/ 9677 h 20000"/>
                  <a:gd name="T36" fmla="*/ 16566 w 20000"/>
                  <a:gd name="T37" fmla="*/ 10124 h 20000"/>
                  <a:gd name="T38" fmla="*/ 17358 w 20000"/>
                  <a:gd name="T39" fmla="*/ 11915 h 20000"/>
                  <a:gd name="T40" fmla="*/ 15434 w 20000"/>
                  <a:gd name="T41" fmla="*/ 13383 h 20000"/>
                  <a:gd name="T42" fmla="*/ 16811 w 20000"/>
                  <a:gd name="T43" fmla="*/ 15622 h 20000"/>
                  <a:gd name="T44" fmla="*/ 18736 w 20000"/>
                  <a:gd name="T45" fmla="*/ 15174 h 20000"/>
                  <a:gd name="T46" fmla="*/ 19981 w 20000"/>
                  <a:gd name="T47" fmla="*/ 17662 h 20000"/>
                  <a:gd name="T48" fmla="*/ 17566 w 20000"/>
                  <a:gd name="T49" fmla="*/ 17736 h 20000"/>
                  <a:gd name="T50" fmla="*/ 14245 w 20000"/>
                  <a:gd name="T51" fmla="*/ 19975 h 20000"/>
                  <a:gd name="T52" fmla="*/ 10868 w 20000"/>
                  <a:gd name="T53" fmla="*/ 17736 h 20000"/>
                  <a:gd name="T54" fmla="*/ 9057 w 20000"/>
                  <a:gd name="T55" fmla="*/ 18930 h 20000"/>
                  <a:gd name="T56" fmla="*/ 7811 w 20000"/>
                  <a:gd name="T57" fmla="*/ 15796 h 20000"/>
                  <a:gd name="T58" fmla="*/ 5057 w 20000"/>
                  <a:gd name="T59" fmla="*/ 16020 h 20000"/>
                  <a:gd name="T60" fmla="*/ 3679 w 20000"/>
                  <a:gd name="T61" fmla="*/ 13856 h 20000"/>
                  <a:gd name="T62" fmla="*/ 321 w 20000"/>
                  <a:gd name="T63" fmla="*/ 12612 h 20000"/>
                  <a:gd name="T64" fmla="*/ 0 w 20000"/>
                  <a:gd name="T65" fmla="*/ 10498 h 20000"/>
                  <a:gd name="T66" fmla="*/ 19 w 20000"/>
                  <a:gd name="T67" fmla="*/ 1027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9" y="10274"/>
                    </a:moveTo>
                    <a:lnTo>
                      <a:pt x="2302" y="8731"/>
                    </a:lnTo>
                    <a:lnTo>
                      <a:pt x="2566" y="5423"/>
                    </a:lnTo>
                    <a:lnTo>
                      <a:pt x="3528" y="4279"/>
                    </a:lnTo>
                    <a:lnTo>
                      <a:pt x="6642" y="5746"/>
                    </a:lnTo>
                    <a:lnTo>
                      <a:pt x="7189" y="4851"/>
                    </a:lnTo>
                    <a:lnTo>
                      <a:pt x="6189" y="3184"/>
                    </a:lnTo>
                    <a:lnTo>
                      <a:pt x="8472" y="2313"/>
                    </a:lnTo>
                    <a:lnTo>
                      <a:pt x="7151" y="1070"/>
                    </a:lnTo>
                    <a:lnTo>
                      <a:pt x="7642" y="0"/>
                    </a:lnTo>
                    <a:lnTo>
                      <a:pt x="9774" y="2711"/>
                    </a:lnTo>
                    <a:lnTo>
                      <a:pt x="10170" y="597"/>
                    </a:lnTo>
                    <a:lnTo>
                      <a:pt x="12302" y="2065"/>
                    </a:lnTo>
                    <a:lnTo>
                      <a:pt x="13075" y="1144"/>
                    </a:lnTo>
                    <a:lnTo>
                      <a:pt x="13396" y="3408"/>
                    </a:lnTo>
                    <a:lnTo>
                      <a:pt x="16811" y="5274"/>
                    </a:lnTo>
                    <a:lnTo>
                      <a:pt x="17415" y="7736"/>
                    </a:lnTo>
                    <a:lnTo>
                      <a:pt x="17642" y="9677"/>
                    </a:lnTo>
                    <a:lnTo>
                      <a:pt x="16566" y="10124"/>
                    </a:lnTo>
                    <a:lnTo>
                      <a:pt x="17358" y="11915"/>
                    </a:lnTo>
                    <a:lnTo>
                      <a:pt x="15434" y="13383"/>
                    </a:lnTo>
                    <a:lnTo>
                      <a:pt x="16811" y="15622"/>
                    </a:lnTo>
                    <a:lnTo>
                      <a:pt x="18736" y="15174"/>
                    </a:lnTo>
                    <a:lnTo>
                      <a:pt x="19981" y="17662"/>
                    </a:lnTo>
                    <a:lnTo>
                      <a:pt x="17566" y="17736"/>
                    </a:lnTo>
                    <a:lnTo>
                      <a:pt x="14245" y="19975"/>
                    </a:lnTo>
                    <a:lnTo>
                      <a:pt x="10868" y="17736"/>
                    </a:lnTo>
                    <a:lnTo>
                      <a:pt x="9057" y="18930"/>
                    </a:lnTo>
                    <a:lnTo>
                      <a:pt x="7811" y="15796"/>
                    </a:lnTo>
                    <a:lnTo>
                      <a:pt x="5057" y="16020"/>
                    </a:lnTo>
                    <a:lnTo>
                      <a:pt x="3679" y="13856"/>
                    </a:lnTo>
                    <a:lnTo>
                      <a:pt x="321" y="12612"/>
                    </a:lnTo>
                    <a:lnTo>
                      <a:pt x="0" y="10498"/>
                    </a:lnTo>
                    <a:lnTo>
                      <a:pt x="19" y="10274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2" name="Aveyro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D56EE8E-72FE-45F6-BD5F-6ABEFBC36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2633" y="4389747"/>
                <a:ext cx="743171" cy="858233"/>
              </a:xfrm>
              <a:custGeom>
                <a:avLst/>
                <a:gdLst>
                  <a:gd name="T0" fmla="*/ 65 w 20000"/>
                  <a:gd name="T1" fmla="*/ 7470 h 20000"/>
                  <a:gd name="T2" fmla="*/ 388 w 20000"/>
                  <a:gd name="T3" fmla="*/ 9509 h 20000"/>
                  <a:gd name="T4" fmla="*/ 258 w 20000"/>
                  <a:gd name="T5" fmla="*/ 10253 h 20000"/>
                  <a:gd name="T6" fmla="*/ 1502 w 20000"/>
                  <a:gd name="T7" fmla="*/ 10491 h 20000"/>
                  <a:gd name="T8" fmla="*/ 485 w 20000"/>
                  <a:gd name="T9" fmla="*/ 11577 h 20000"/>
                  <a:gd name="T10" fmla="*/ 1777 w 20000"/>
                  <a:gd name="T11" fmla="*/ 12485 h 20000"/>
                  <a:gd name="T12" fmla="*/ 3732 w 20000"/>
                  <a:gd name="T13" fmla="*/ 11771 h 20000"/>
                  <a:gd name="T14" fmla="*/ 4733 w 20000"/>
                  <a:gd name="T15" fmla="*/ 12455 h 20000"/>
                  <a:gd name="T16" fmla="*/ 4200 w 20000"/>
                  <a:gd name="T17" fmla="*/ 12813 h 20000"/>
                  <a:gd name="T18" fmla="*/ 5977 w 20000"/>
                  <a:gd name="T19" fmla="*/ 12991 h 20000"/>
                  <a:gd name="T20" fmla="*/ 8029 w 20000"/>
                  <a:gd name="T21" fmla="*/ 14792 h 20000"/>
                  <a:gd name="T22" fmla="*/ 9628 w 20000"/>
                  <a:gd name="T23" fmla="*/ 18542 h 20000"/>
                  <a:gd name="T24" fmla="*/ 11082 w 20000"/>
                  <a:gd name="T25" fmla="*/ 19420 h 20000"/>
                  <a:gd name="T26" fmla="*/ 13086 w 20000"/>
                  <a:gd name="T27" fmla="*/ 19196 h 20000"/>
                  <a:gd name="T28" fmla="*/ 13538 w 20000"/>
                  <a:gd name="T29" fmla="*/ 19985 h 20000"/>
                  <a:gd name="T30" fmla="*/ 15073 w 20000"/>
                  <a:gd name="T31" fmla="*/ 19985 h 20000"/>
                  <a:gd name="T32" fmla="*/ 15170 w 20000"/>
                  <a:gd name="T33" fmla="*/ 17723 h 20000"/>
                  <a:gd name="T34" fmla="*/ 17157 w 20000"/>
                  <a:gd name="T35" fmla="*/ 18021 h 20000"/>
                  <a:gd name="T36" fmla="*/ 17658 w 20000"/>
                  <a:gd name="T37" fmla="*/ 16815 h 20000"/>
                  <a:gd name="T38" fmla="*/ 18853 w 20000"/>
                  <a:gd name="T39" fmla="*/ 16458 h 20000"/>
                  <a:gd name="T40" fmla="*/ 19984 w 20000"/>
                  <a:gd name="T41" fmla="*/ 14777 h 20000"/>
                  <a:gd name="T42" fmla="*/ 17658 w 20000"/>
                  <a:gd name="T43" fmla="*/ 13631 h 20000"/>
                  <a:gd name="T44" fmla="*/ 17787 w 20000"/>
                  <a:gd name="T45" fmla="*/ 13527 h 20000"/>
                  <a:gd name="T46" fmla="*/ 19015 w 20000"/>
                  <a:gd name="T47" fmla="*/ 12351 h 20000"/>
                  <a:gd name="T48" fmla="*/ 16898 w 20000"/>
                  <a:gd name="T49" fmla="*/ 11994 h 20000"/>
                  <a:gd name="T50" fmla="*/ 17157 w 20000"/>
                  <a:gd name="T51" fmla="*/ 11399 h 20000"/>
                  <a:gd name="T52" fmla="*/ 15864 w 20000"/>
                  <a:gd name="T53" fmla="*/ 10893 h 20000"/>
                  <a:gd name="T54" fmla="*/ 16123 w 20000"/>
                  <a:gd name="T55" fmla="*/ 8051 h 20000"/>
                  <a:gd name="T56" fmla="*/ 14152 w 20000"/>
                  <a:gd name="T57" fmla="*/ 4702 h 20000"/>
                  <a:gd name="T58" fmla="*/ 13635 w 20000"/>
                  <a:gd name="T59" fmla="*/ 2560 h 20000"/>
                  <a:gd name="T60" fmla="*/ 12698 w 20000"/>
                  <a:gd name="T61" fmla="*/ 1057 h 20000"/>
                  <a:gd name="T62" fmla="*/ 11567 w 20000"/>
                  <a:gd name="T63" fmla="*/ 1235 h 20000"/>
                  <a:gd name="T64" fmla="*/ 11195 w 20000"/>
                  <a:gd name="T65" fmla="*/ 0 h 20000"/>
                  <a:gd name="T66" fmla="*/ 9564 w 20000"/>
                  <a:gd name="T67" fmla="*/ 1443 h 20000"/>
                  <a:gd name="T68" fmla="*/ 7981 w 20000"/>
                  <a:gd name="T69" fmla="*/ 4539 h 20000"/>
                  <a:gd name="T70" fmla="*/ 5994 w 20000"/>
                  <a:gd name="T71" fmla="*/ 4271 h 20000"/>
                  <a:gd name="T72" fmla="*/ 4572 w 20000"/>
                  <a:gd name="T73" fmla="*/ 5030 h 20000"/>
                  <a:gd name="T74" fmla="*/ 0 w 20000"/>
                  <a:gd name="T75" fmla="*/ 7173 h 20000"/>
                  <a:gd name="T76" fmla="*/ 65 w 20000"/>
                  <a:gd name="T77" fmla="*/ 74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65" y="7470"/>
                    </a:moveTo>
                    <a:lnTo>
                      <a:pt x="388" y="9509"/>
                    </a:lnTo>
                    <a:lnTo>
                      <a:pt x="258" y="10253"/>
                    </a:lnTo>
                    <a:lnTo>
                      <a:pt x="1502" y="10491"/>
                    </a:lnTo>
                    <a:lnTo>
                      <a:pt x="485" y="11577"/>
                    </a:lnTo>
                    <a:lnTo>
                      <a:pt x="1777" y="12485"/>
                    </a:lnTo>
                    <a:lnTo>
                      <a:pt x="3732" y="11771"/>
                    </a:lnTo>
                    <a:lnTo>
                      <a:pt x="4733" y="12455"/>
                    </a:lnTo>
                    <a:lnTo>
                      <a:pt x="4200" y="12813"/>
                    </a:lnTo>
                    <a:lnTo>
                      <a:pt x="5977" y="12991"/>
                    </a:lnTo>
                    <a:lnTo>
                      <a:pt x="8029" y="14792"/>
                    </a:lnTo>
                    <a:lnTo>
                      <a:pt x="9628" y="18542"/>
                    </a:lnTo>
                    <a:lnTo>
                      <a:pt x="11082" y="19420"/>
                    </a:lnTo>
                    <a:lnTo>
                      <a:pt x="13086" y="19196"/>
                    </a:lnTo>
                    <a:lnTo>
                      <a:pt x="13538" y="19985"/>
                    </a:lnTo>
                    <a:lnTo>
                      <a:pt x="15073" y="19985"/>
                    </a:lnTo>
                    <a:lnTo>
                      <a:pt x="15170" y="17723"/>
                    </a:lnTo>
                    <a:lnTo>
                      <a:pt x="17157" y="18021"/>
                    </a:lnTo>
                    <a:lnTo>
                      <a:pt x="17658" y="16815"/>
                    </a:lnTo>
                    <a:lnTo>
                      <a:pt x="18853" y="16458"/>
                    </a:lnTo>
                    <a:lnTo>
                      <a:pt x="19984" y="14777"/>
                    </a:lnTo>
                    <a:lnTo>
                      <a:pt x="17658" y="13631"/>
                    </a:lnTo>
                    <a:lnTo>
                      <a:pt x="17787" y="13527"/>
                    </a:lnTo>
                    <a:lnTo>
                      <a:pt x="19015" y="12351"/>
                    </a:lnTo>
                    <a:lnTo>
                      <a:pt x="16898" y="11994"/>
                    </a:lnTo>
                    <a:lnTo>
                      <a:pt x="17157" y="11399"/>
                    </a:lnTo>
                    <a:lnTo>
                      <a:pt x="15864" y="10893"/>
                    </a:lnTo>
                    <a:lnTo>
                      <a:pt x="16123" y="8051"/>
                    </a:lnTo>
                    <a:lnTo>
                      <a:pt x="14152" y="4702"/>
                    </a:lnTo>
                    <a:lnTo>
                      <a:pt x="13635" y="2560"/>
                    </a:lnTo>
                    <a:lnTo>
                      <a:pt x="12698" y="1057"/>
                    </a:lnTo>
                    <a:lnTo>
                      <a:pt x="11567" y="1235"/>
                    </a:lnTo>
                    <a:lnTo>
                      <a:pt x="11195" y="0"/>
                    </a:lnTo>
                    <a:lnTo>
                      <a:pt x="9564" y="1443"/>
                    </a:lnTo>
                    <a:lnTo>
                      <a:pt x="7981" y="4539"/>
                    </a:lnTo>
                    <a:lnTo>
                      <a:pt x="5994" y="4271"/>
                    </a:lnTo>
                    <a:lnTo>
                      <a:pt x="4572" y="5030"/>
                    </a:lnTo>
                    <a:lnTo>
                      <a:pt x="0" y="7173"/>
                    </a:lnTo>
                    <a:lnTo>
                      <a:pt x="65" y="747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3" name="Haute-Garo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4C49550-5CEB-4DD0-82BC-D26814A74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509" y="5082890"/>
                <a:ext cx="771696" cy="829519"/>
              </a:xfrm>
              <a:custGeom>
                <a:avLst/>
                <a:gdLst>
                  <a:gd name="T0" fmla="*/ 125 w 20000"/>
                  <a:gd name="T1" fmla="*/ 18923 h 20000"/>
                  <a:gd name="T2" fmla="*/ 467 w 20000"/>
                  <a:gd name="T3" fmla="*/ 16785 h 20000"/>
                  <a:gd name="T4" fmla="*/ 1416 w 20000"/>
                  <a:gd name="T5" fmla="*/ 17123 h 20000"/>
                  <a:gd name="T6" fmla="*/ 2584 w 20000"/>
                  <a:gd name="T7" fmla="*/ 15462 h 20000"/>
                  <a:gd name="T8" fmla="*/ 2117 w 20000"/>
                  <a:gd name="T9" fmla="*/ 14262 h 20000"/>
                  <a:gd name="T10" fmla="*/ 1089 w 20000"/>
                  <a:gd name="T11" fmla="*/ 14677 h 20000"/>
                  <a:gd name="T12" fmla="*/ 1525 w 20000"/>
                  <a:gd name="T13" fmla="*/ 13585 h 20000"/>
                  <a:gd name="T14" fmla="*/ 187 w 20000"/>
                  <a:gd name="T15" fmla="*/ 12585 h 20000"/>
                  <a:gd name="T16" fmla="*/ 2288 w 20000"/>
                  <a:gd name="T17" fmla="*/ 9692 h 20000"/>
                  <a:gd name="T18" fmla="*/ 4202 w 20000"/>
                  <a:gd name="T19" fmla="*/ 8015 h 20000"/>
                  <a:gd name="T20" fmla="*/ 7051 w 20000"/>
                  <a:gd name="T21" fmla="*/ 8923 h 20000"/>
                  <a:gd name="T22" fmla="*/ 7860 w 20000"/>
                  <a:gd name="T23" fmla="*/ 6046 h 20000"/>
                  <a:gd name="T24" fmla="*/ 9634 w 20000"/>
                  <a:gd name="T25" fmla="*/ 5631 h 20000"/>
                  <a:gd name="T26" fmla="*/ 6708 w 20000"/>
                  <a:gd name="T27" fmla="*/ 1877 h 20000"/>
                  <a:gd name="T28" fmla="*/ 9152 w 20000"/>
                  <a:gd name="T29" fmla="*/ 1431 h 20000"/>
                  <a:gd name="T30" fmla="*/ 9946 w 20000"/>
                  <a:gd name="T31" fmla="*/ 2277 h 20000"/>
                  <a:gd name="T32" fmla="*/ 11735 w 20000"/>
                  <a:gd name="T33" fmla="*/ 1538 h 20000"/>
                  <a:gd name="T34" fmla="*/ 10973 w 20000"/>
                  <a:gd name="T35" fmla="*/ 1062 h 20000"/>
                  <a:gd name="T36" fmla="*/ 11767 w 20000"/>
                  <a:gd name="T37" fmla="*/ 369 h 20000"/>
                  <a:gd name="T38" fmla="*/ 14132 w 20000"/>
                  <a:gd name="T39" fmla="*/ 0 h 20000"/>
                  <a:gd name="T40" fmla="*/ 14475 w 20000"/>
                  <a:gd name="T41" fmla="*/ 1692 h 20000"/>
                  <a:gd name="T42" fmla="*/ 15891 w 20000"/>
                  <a:gd name="T43" fmla="*/ 3354 h 20000"/>
                  <a:gd name="T44" fmla="*/ 15377 w 20000"/>
                  <a:gd name="T45" fmla="*/ 3723 h 20000"/>
                  <a:gd name="T46" fmla="*/ 16187 w 20000"/>
                  <a:gd name="T47" fmla="*/ 4246 h 20000"/>
                  <a:gd name="T48" fmla="*/ 15642 w 20000"/>
                  <a:gd name="T49" fmla="*/ 4831 h 20000"/>
                  <a:gd name="T50" fmla="*/ 18366 w 20000"/>
                  <a:gd name="T51" fmla="*/ 7000 h 20000"/>
                  <a:gd name="T52" fmla="*/ 19984 w 20000"/>
                  <a:gd name="T53" fmla="*/ 7015 h 20000"/>
                  <a:gd name="T54" fmla="*/ 19767 w 20000"/>
                  <a:gd name="T55" fmla="*/ 8123 h 20000"/>
                  <a:gd name="T56" fmla="*/ 18226 w 20000"/>
                  <a:gd name="T57" fmla="*/ 8738 h 20000"/>
                  <a:gd name="T58" fmla="*/ 17572 w 20000"/>
                  <a:gd name="T59" fmla="*/ 7908 h 20000"/>
                  <a:gd name="T60" fmla="*/ 17074 w 20000"/>
                  <a:gd name="T61" fmla="*/ 9585 h 20000"/>
                  <a:gd name="T62" fmla="*/ 16016 w 20000"/>
                  <a:gd name="T63" fmla="*/ 9646 h 20000"/>
                  <a:gd name="T64" fmla="*/ 15689 w 20000"/>
                  <a:gd name="T65" fmla="*/ 10600 h 20000"/>
                  <a:gd name="T66" fmla="*/ 15518 w 20000"/>
                  <a:gd name="T67" fmla="*/ 10723 h 20000"/>
                  <a:gd name="T68" fmla="*/ 14895 w 20000"/>
                  <a:gd name="T69" fmla="*/ 11308 h 20000"/>
                  <a:gd name="T70" fmla="*/ 13136 w 20000"/>
                  <a:gd name="T71" fmla="*/ 10400 h 20000"/>
                  <a:gd name="T72" fmla="*/ 12794 w 20000"/>
                  <a:gd name="T73" fmla="*/ 11692 h 20000"/>
                  <a:gd name="T74" fmla="*/ 11035 w 20000"/>
                  <a:gd name="T75" fmla="*/ 10015 h 20000"/>
                  <a:gd name="T76" fmla="*/ 10646 w 20000"/>
                  <a:gd name="T77" fmla="*/ 10677 h 20000"/>
                  <a:gd name="T78" fmla="*/ 11735 w 20000"/>
                  <a:gd name="T79" fmla="*/ 11446 h 20000"/>
                  <a:gd name="T80" fmla="*/ 9837 w 20000"/>
                  <a:gd name="T81" fmla="*/ 11985 h 20000"/>
                  <a:gd name="T82" fmla="*/ 10661 w 20000"/>
                  <a:gd name="T83" fmla="*/ 13015 h 20000"/>
                  <a:gd name="T84" fmla="*/ 10226 w 20000"/>
                  <a:gd name="T85" fmla="*/ 13585 h 20000"/>
                  <a:gd name="T86" fmla="*/ 7642 w 20000"/>
                  <a:gd name="T87" fmla="*/ 12677 h 20000"/>
                  <a:gd name="T88" fmla="*/ 6848 w 20000"/>
                  <a:gd name="T89" fmla="*/ 13369 h 20000"/>
                  <a:gd name="T90" fmla="*/ 6646 w 20000"/>
                  <a:gd name="T91" fmla="*/ 15431 h 20000"/>
                  <a:gd name="T92" fmla="*/ 4747 w 20000"/>
                  <a:gd name="T93" fmla="*/ 16369 h 20000"/>
                  <a:gd name="T94" fmla="*/ 4732 w 20000"/>
                  <a:gd name="T95" fmla="*/ 16523 h 20000"/>
                  <a:gd name="T96" fmla="*/ 5012 w 20000"/>
                  <a:gd name="T97" fmla="*/ 17831 h 20000"/>
                  <a:gd name="T98" fmla="*/ 2864 w 20000"/>
                  <a:gd name="T99" fmla="*/ 17246 h 20000"/>
                  <a:gd name="T100" fmla="*/ 2708 w 20000"/>
                  <a:gd name="T101" fmla="*/ 19985 h 20000"/>
                  <a:gd name="T102" fmla="*/ 405 w 20000"/>
                  <a:gd name="T103" fmla="*/ 19815 h 20000"/>
                  <a:gd name="T104" fmla="*/ 0 w 20000"/>
                  <a:gd name="T105" fmla="*/ 19200 h 20000"/>
                  <a:gd name="T106" fmla="*/ 125 w 20000"/>
                  <a:gd name="T107" fmla="*/ 1892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00" h="20000">
                    <a:moveTo>
                      <a:pt x="125" y="18923"/>
                    </a:moveTo>
                    <a:lnTo>
                      <a:pt x="467" y="16785"/>
                    </a:lnTo>
                    <a:lnTo>
                      <a:pt x="1416" y="17123"/>
                    </a:lnTo>
                    <a:lnTo>
                      <a:pt x="2584" y="15462"/>
                    </a:lnTo>
                    <a:lnTo>
                      <a:pt x="2117" y="14262"/>
                    </a:lnTo>
                    <a:lnTo>
                      <a:pt x="1089" y="14677"/>
                    </a:lnTo>
                    <a:lnTo>
                      <a:pt x="1525" y="13585"/>
                    </a:lnTo>
                    <a:lnTo>
                      <a:pt x="187" y="12585"/>
                    </a:lnTo>
                    <a:lnTo>
                      <a:pt x="2288" y="9692"/>
                    </a:lnTo>
                    <a:lnTo>
                      <a:pt x="4202" y="8015"/>
                    </a:lnTo>
                    <a:lnTo>
                      <a:pt x="7051" y="8923"/>
                    </a:lnTo>
                    <a:lnTo>
                      <a:pt x="7860" y="6046"/>
                    </a:lnTo>
                    <a:lnTo>
                      <a:pt x="9634" y="5631"/>
                    </a:lnTo>
                    <a:lnTo>
                      <a:pt x="6708" y="1877"/>
                    </a:lnTo>
                    <a:lnTo>
                      <a:pt x="9152" y="1431"/>
                    </a:lnTo>
                    <a:lnTo>
                      <a:pt x="9946" y="2277"/>
                    </a:lnTo>
                    <a:lnTo>
                      <a:pt x="11735" y="1538"/>
                    </a:lnTo>
                    <a:lnTo>
                      <a:pt x="10973" y="1062"/>
                    </a:lnTo>
                    <a:lnTo>
                      <a:pt x="11767" y="369"/>
                    </a:lnTo>
                    <a:lnTo>
                      <a:pt x="14132" y="0"/>
                    </a:lnTo>
                    <a:lnTo>
                      <a:pt x="14475" y="1692"/>
                    </a:lnTo>
                    <a:lnTo>
                      <a:pt x="15891" y="3354"/>
                    </a:lnTo>
                    <a:lnTo>
                      <a:pt x="15377" y="3723"/>
                    </a:lnTo>
                    <a:lnTo>
                      <a:pt x="16187" y="4246"/>
                    </a:lnTo>
                    <a:lnTo>
                      <a:pt x="15642" y="4831"/>
                    </a:lnTo>
                    <a:lnTo>
                      <a:pt x="18366" y="7000"/>
                    </a:lnTo>
                    <a:lnTo>
                      <a:pt x="19984" y="7015"/>
                    </a:lnTo>
                    <a:lnTo>
                      <a:pt x="19767" y="8123"/>
                    </a:lnTo>
                    <a:lnTo>
                      <a:pt x="18226" y="8738"/>
                    </a:lnTo>
                    <a:lnTo>
                      <a:pt x="17572" y="7908"/>
                    </a:lnTo>
                    <a:lnTo>
                      <a:pt x="17074" y="9585"/>
                    </a:lnTo>
                    <a:lnTo>
                      <a:pt x="16016" y="9646"/>
                    </a:lnTo>
                    <a:lnTo>
                      <a:pt x="15689" y="10600"/>
                    </a:lnTo>
                    <a:lnTo>
                      <a:pt x="15518" y="10723"/>
                    </a:lnTo>
                    <a:lnTo>
                      <a:pt x="14895" y="11308"/>
                    </a:lnTo>
                    <a:lnTo>
                      <a:pt x="13136" y="10400"/>
                    </a:lnTo>
                    <a:lnTo>
                      <a:pt x="12794" y="11692"/>
                    </a:lnTo>
                    <a:lnTo>
                      <a:pt x="11035" y="10015"/>
                    </a:lnTo>
                    <a:lnTo>
                      <a:pt x="10646" y="10677"/>
                    </a:lnTo>
                    <a:lnTo>
                      <a:pt x="11735" y="11446"/>
                    </a:lnTo>
                    <a:lnTo>
                      <a:pt x="9837" y="11985"/>
                    </a:lnTo>
                    <a:lnTo>
                      <a:pt x="10661" y="13015"/>
                    </a:lnTo>
                    <a:lnTo>
                      <a:pt x="10226" y="13585"/>
                    </a:lnTo>
                    <a:lnTo>
                      <a:pt x="7642" y="12677"/>
                    </a:lnTo>
                    <a:lnTo>
                      <a:pt x="6848" y="13369"/>
                    </a:lnTo>
                    <a:lnTo>
                      <a:pt x="6646" y="15431"/>
                    </a:lnTo>
                    <a:lnTo>
                      <a:pt x="4747" y="16369"/>
                    </a:lnTo>
                    <a:lnTo>
                      <a:pt x="4732" y="16523"/>
                    </a:lnTo>
                    <a:lnTo>
                      <a:pt x="5012" y="17831"/>
                    </a:lnTo>
                    <a:lnTo>
                      <a:pt x="2864" y="17246"/>
                    </a:lnTo>
                    <a:lnTo>
                      <a:pt x="2708" y="19985"/>
                    </a:lnTo>
                    <a:lnTo>
                      <a:pt x="405" y="19815"/>
                    </a:lnTo>
                    <a:lnTo>
                      <a:pt x="0" y="19200"/>
                    </a:lnTo>
                    <a:lnTo>
                      <a:pt x="125" y="18923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4" name="Ger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3B3B2A8A-E175-49FB-A52A-6232733BC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738" y="4968033"/>
                <a:ext cx="692124" cy="529616"/>
              </a:xfrm>
              <a:custGeom>
                <a:avLst/>
                <a:gdLst>
                  <a:gd name="T0" fmla="*/ 17 w 20000"/>
                  <a:gd name="T1" fmla="*/ 10688 h 20000"/>
                  <a:gd name="T2" fmla="*/ 1282 w 20000"/>
                  <a:gd name="T3" fmla="*/ 8251 h 20000"/>
                  <a:gd name="T4" fmla="*/ 1369 w 20000"/>
                  <a:gd name="T5" fmla="*/ 4391 h 20000"/>
                  <a:gd name="T6" fmla="*/ 763 w 20000"/>
                  <a:gd name="T7" fmla="*/ 3932 h 20000"/>
                  <a:gd name="T8" fmla="*/ 3605 w 20000"/>
                  <a:gd name="T9" fmla="*/ 2075 h 20000"/>
                  <a:gd name="T10" fmla="*/ 4939 w 20000"/>
                  <a:gd name="T11" fmla="*/ 4053 h 20000"/>
                  <a:gd name="T12" fmla="*/ 5078 w 20000"/>
                  <a:gd name="T13" fmla="*/ 2002 h 20000"/>
                  <a:gd name="T14" fmla="*/ 6170 w 20000"/>
                  <a:gd name="T15" fmla="*/ 2364 h 20000"/>
                  <a:gd name="T16" fmla="*/ 6984 w 20000"/>
                  <a:gd name="T17" fmla="*/ 1134 h 20000"/>
                  <a:gd name="T18" fmla="*/ 8128 w 20000"/>
                  <a:gd name="T19" fmla="*/ 2002 h 20000"/>
                  <a:gd name="T20" fmla="*/ 11941 w 20000"/>
                  <a:gd name="T21" fmla="*/ 0 h 20000"/>
                  <a:gd name="T22" fmla="*/ 12964 w 20000"/>
                  <a:gd name="T23" fmla="*/ 1327 h 20000"/>
                  <a:gd name="T24" fmla="*/ 14055 w 20000"/>
                  <a:gd name="T25" fmla="*/ 386 h 20000"/>
                  <a:gd name="T26" fmla="*/ 15667 w 20000"/>
                  <a:gd name="T27" fmla="*/ 1134 h 20000"/>
                  <a:gd name="T28" fmla="*/ 14177 w 20000"/>
                  <a:gd name="T29" fmla="*/ 3643 h 20000"/>
                  <a:gd name="T30" fmla="*/ 15945 w 20000"/>
                  <a:gd name="T31" fmla="*/ 4487 h 20000"/>
                  <a:gd name="T32" fmla="*/ 16031 w 20000"/>
                  <a:gd name="T33" fmla="*/ 7696 h 20000"/>
                  <a:gd name="T34" fmla="*/ 16707 w 20000"/>
                  <a:gd name="T35" fmla="*/ 7720 h 20000"/>
                  <a:gd name="T36" fmla="*/ 19983 w 20000"/>
                  <a:gd name="T37" fmla="*/ 13607 h 20000"/>
                  <a:gd name="T38" fmla="*/ 17990 w 20000"/>
                  <a:gd name="T39" fmla="*/ 14258 h 20000"/>
                  <a:gd name="T40" fmla="*/ 17106 w 20000"/>
                  <a:gd name="T41" fmla="*/ 18770 h 20000"/>
                  <a:gd name="T42" fmla="*/ 13934 w 20000"/>
                  <a:gd name="T43" fmla="*/ 17346 h 20000"/>
                  <a:gd name="T44" fmla="*/ 11802 w 20000"/>
                  <a:gd name="T45" fmla="*/ 19976 h 20000"/>
                  <a:gd name="T46" fmla="*/ 8094 w 20000"/>
                  <a:gd name="T47" fmla="*/ 18890 h 20000"/>
                  <a:gd name="T48" fmla="*/ 7591 w 20000"/>
                  <a:gd name="T49" fmla="*/ 17684 h 20000"/>
                  <a:gd name="T50" fmla="*/ 6031 w 20000"/>
                  <a:gd name="T51" fmla="*/ 18094 h 20000"/>
                  <a:gd name="T52" fmla="*/ 5182 w 20000"/>
                  <a:gd name="T53" fmla="*/ 14210 h 20000"/>
                  <a:gd name="T54" fmla="*/ 3518 w 20000"/>
                  <a:gd name="T55" fmla="*/ 11821 h 20000"/>
                  <a:gd name="T56" fmla="*/ 2409 w 20000"/>
                  <a:gd name="T57" fmla="*/ 12328 h 20000"/>
                  <a:gd name="T58" fmla="*/ 485 w 20000"/>
                  <a:gd name="T59" fmla="*/ 12111 h 20000"/>
                  <a:gd name="T60" fmla="*/ 0 w 20000"/>
                  <a:gd name="T61" fmla="*/ 11242 h 20000"/>
                  <a:gd name="T62" fmla="*/ 17 w 20000"/>
                  <a:gd name="T63" fmla="*/ 106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7" y="10688"/>
                    </a:moveTo>
                    <a:lnTo>
                      <a:pt x="1282" y="8251"/>
                    </a:lnTo>
                    <a:lnTo>
                      <a:pt x="1369" y="4391"/>
                    </a:lnTo>
                    <a:lnTo>
                      <a:pt x="763" y="3932"/>
                    </a:lnTo>
                    <a:lnTo>
                      <a:pt x="3605" y="2075"/>
                    </a:lnTo>
                    <a:lnTo>
                      <a:pt x="4939" y="4053"/>
                    </a:lnTo>
                    <a:lnTo>
                      <a:pt x="5078" y="2002"/>
                    </a:lnTo>
                    <a:lnTo>
                      <a:pt x="6170" y="2364"/>
                    </a:lnTo>
                    <a:lnTo>
                      <a:pt x="6984" y="1134"/>
                    </a:lnTo>
                    <a:lnTo>
                      <a:pt x="8128" y="2002"/>
                    </a:lnTo>
                    <a:lnTo>
                      <a:pt x="11941" y="0"/>
                    </a:lnTo>
                    <a:lnTo>
                      <a:pt x="12964" y="1327"/>
                    </a:lnTo>
                    <a:lnTo>
                      <a:pt x="14055" y="386"/>
                    </a:lnTo>
                    <a:lnTo>
                      <a:pt x="15667" y="1134"/>
                    </a:lnTo>
                    <a:lnTo>
                      <a:pt x="14177" y="3643"/>
                    </a:lnTo>
                    <a:lnTo>
                      <a:pt x="15945" y="4487"/>
                    </a:lnTo>
                    <a:lnTo>
                      <a:pt x="16031" y="7696"/>
                    </a:lnTo>
                    <a:lnTo>
                      <a:pt x="16707" y="7720"/>
                    </a:lnTo>
                    <a:lnTo>
                      <a:pt x="19983" y="13607"/>
                    </a:lnTo>
                    <a:lnTo>
                      <a:pt x="17990" y="14258"/>
                    </a:lnTo>
                    <a:lnTo>
                      <a:pt x="17106" y="18770"/>
                    </a:lnTo>
                    <a:lnTo>
                      <a:pt x="13934" y="17346"/>
                    </a:lnTo>
                    <a:lnTo>
                      <a:pt x="11802" y="19976"/>
                    </a:lnTo>
                    <a:lnTo>
                      <a:pt x="8094" y="18890"/>
                    </a:lnTo>
                    <a:lnTo>
                      <a:pt x="7591" y="17684"/>
                    </a:lnTo>
                    <a:lnTo>
                      <a:pt x="6031" y="18094"/>
                    </a:lnTo>
                    <a:lnTo>
                      <a:pt x="5182" y="14210"/>
                    </a:lnTo>
                    <a:lnTo>
                      <a:pt x="3518" y="11821"/>
                    </a:lnTo>
                    <a:lnTo>
                      <a:pt x="2409" y="12328"/>
                    </a:lnTo>
                    <a:lnTo>
                      <a:pt x="485" y="12111"/>
                    </a:lnTo>
                    <a:lnTo>
                      <a:pt x="0" y="11242"/>
                    </a:lnTo>
                    <a:lnTo>
                      <a:pt x="17" y="1068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5" name="Lot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BA523B6-E948-43EA-932F-D3989F408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666" y="4352616"/>
                <a:ext cx="567512" cy="564711"/>
              </a:xfrm>
              <a:custGeom>
                <a:avLst/>
                <a:gdLst>
                  <a:gd name="T0" fmla="*/ 85 w 20000"/>
                  <a:gd name="T1" fmla="*/ 11480 h 20000"/>
                  <a:gd name="T2" fmla="*/ 1501 w 20000"/>
                  <a:gd name="T3" fmla="*/ 10938 h 20000"/>
                  <a:gd name="T4" fmla="*/ 7653 w 20000"/>
                  <a:gd name="T5" fmla="*/ 3706 h 20000"/>
                  <a:gd name="T6" fmla="*/ 7844 w 20000"/>
                  <a:gd name="T7" fmla="*/ 249 h 20000"/>
                  <a:gd name="T8" fmla="*/ 10719 w 20000"/>
                  <a:gd name="T9" fmla="*/ 0 h 20000"/>
                  <a:gd name="T10" fmla="*/ 13023 w 20000"/>
                  <a:gd name="T11" fmla="*/ 2667 h 20000"/>
                  <a:gd name="T12" fmla="*/ 17844 w 20000"/>
                  <a:gd name="T13" fmla="*/ 1514 h 20000"/>
                  <a:gd name="T14" fmla="*/ 17928 w 20000"/>
                  <a:gd name="T15" fmla="*/ 2102 h 20000"/>
                  <a:gd name="T16" fmla="*/ 19450 w 20000"/>
                  <a:gd name="T17" fmla="*/ 6079 h 20000"/>
                  <a:gd name="T18" fmla="*/ 18668 w 20000"/>
                  <a:gd name="T19" fmla="*/ 8271 h 20000"/>
                  <a:gd name="T20" fmla="*/ 19979 w 20000"/>
                  <a:gd name="T21" fmla="*/ 10237 h 20000"/>
                  <a:gd name="T22" fmla="*/ 13996 w 20000"/>
                  <a:gd name="T23" fmla="*/ 13492 h 20000"/>
                  <a:gd name="T24" fmla="*/ 14080 w 20000"/>
                  <a:gd name="T25" fmla="*/ 13944 h 20000"/>
                  <a:gd name="T26" fmla="*/ 14503 w 20000"/>
                  <a:gd name="T27" fmla="*/ 17062 h 20000"/>
                  <a:gd name="T28" fmla="*/ 10529 w 20000"/>
                  <a:gd name="T29" fmla="*/ 18576 h 20000"/>
                  <a:gd name="T30" fmla="*/ 9556 w 20000"/>
                  <a:gd name="T31" fmla="*/ 17718 h 20000"/>
                  <a:gd name="T32" fmla="*/ 8964 w 20000"/>
                  <a:gd name="T33" fmla="*/ 19480 h 20000"/>
                  <a:gd name="T34" fmla="*/ 7801 w 20000"/>
                  <a:gd name="T35" fmla="*/ 18147 h 20000"/>
                  <a:gd name="T36" fmla="*/ 5899 w 20000"/>
                  <a:gd name="T37" fmla="*/ 19977 h 20000"/>
                  <a:gd name="T38" fmla="*/ 4778 w 20000"/>
                  <a:gd name="T39" fmla="*/ 19232 h 20000"/>
                  <a:gd name="T40" fmla="*/ 4884 w 20000"/>
                  <a:gd name="T41" fmla="*/ 17853 h 20000"/>
                  <a:gd name="T42" fmla="*/ 3552 w 20000"/>
                  <a:gd name="T43" fmla="*/ 18305 h 20000"/>
                  <a:gd name="T44" fmla="*/ 1480 w 20000"/>
                  <a:gd name="T45" fmla="*/ 16384 h 20000"/>
                  <a:gd name="T46" fmla="*/ 2283 w 20000"/>
                  <a:gd name="T47" fmla="*/ 15435 h 20000"/>
                  <a:gd name="T48" fmla="*/ 1247 w 20000"/>
                  <a:gd name="T49" fmla="*/ 15684 h 20000"/>
                  <a:gd name="T50" fmla="*/ 0 w 20000"/>
                  <a:gd name="T51" fmla="*/ 11638 h 20000"/>
                  <a:gd name="T52" fmla="*/ 85 w 20000"/>
                  <a:gd name="T53" fmla="*/ 114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85" y="11480"/>
                    </a:moveTo>
                    <a:lnTo>
                      <a:pt x="1501" y="10938"/>
                    </a:lnTo>
                    <a:lnTo>
                      <a:pt x="7653" y="3706"/>
                    </a:lnTo>
                    <a:lnTo>
                      <a:pt x="7844" y="249"/>
                    </a:lnTo>
                    <a:lnTo>
                      <a:pt x="10719" y="0"/>
                    </a:lnTo>
                    <a:lnTo>
                      <a:pt x="13023" y="2667"/>
                    </a:lnTo>
                    <a:lnTo>
                      <a:pt x="17844" y="1514"/>
                    </a:lnTo>
                    <a:lnTo>
                      <a:pt x="17928" y="2102"/>
                    </a:lnTo>
                    <a:lnTo>
                      <a:pt x="19450" y="6079"/>
                    </a:lnTo>
                    <a:lnTo>
                      <a:pt x="18668" y="8271"/>
                    </a:lnTo>
                    <a:lnTo>
                      <a:pt x="19979" y="10237"/>
                    </a:lnTo>
                    <a:lnTo>
                      <a:pt x="13996" y="13492"/>
                    </a:lnTo>
                    <a:lnTo>
                      <a:pt x="14080" y="13944"/>
                    </a:lnTo>
                    <a:lnTo>
                      <a:pt x="14503" y="17062"/>
                    </a:lnTo>
                    <a:lnTo>
                      <a:pt x="10529" y="18576"/>
                    </a:lnTo>
                    <a:lnTo>
                      <a:pt x="9556" y="17718"/>
                    </a:lnTo>
                    <a:lnTo>
                      <a:pt x="8964" y="19480"/>
                    </a:lnTo>
                    <a:lnTo>
                      <a:pt x="7801" y="18147"/>
                    </a:lnTo>
                    <a:lnTo>
                      <a:pt x="5899" y="19977"/>
                    </a:lnTo>
                    <a:lnTo>
                      <a:pt x="4778" y="19232"/>
                    </a:lnTo>
                    <a:lnTo>
                      <a:pt x="4884" y="17853"/>
                    </a:lnTo>
                    <a:lnTo>
                      <a:pt x="3552" y="18305"/>
                    </a:lnTo>
                    <a:lnTo>
                      <a:pt x="1480" y="16384"/>
                    </a:lnTo>
                    <a:lnTo>
                      <a:pt x="2283" y="15435"/>
                    </a:lnTo>
                    <a:lnTo>
                      <a:pt x="1247" y="15684"/>
                    </a:lnTo>
                    <a:lnTo>
                      <a:pt x="0" y="11638"/>
                    </a:lnTo>
                    <a:lnTo>
                      <a:pt x="85" y="1148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6" name="Hautes-Pyréné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D00525DF-F18E-4A91-974D-6A306D55A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2536" y="5282094"/>
                <a:ext cx="465420" cy="647663"/>
              </a:xfrm>
              <a:custGeom>
                <a:avLst/>
                <a:gdLst>
                  <a:gd name="T0" fmla="*/ 206 w 20000"/>
                  <a:gd name="T1" fmla="*/ 15925 h 20000"/>
                  <a:gd name="T2" fmla="*/ 3200 w 20000"/>
                  <a:gd name="T3" fmla="*/ 17106 h 20000"/>
                  <a:gd name="T4" fmla="*/ 5213 w 20000"/>
                  <a:gd name="T5" fmla="*/ 19331 h 20000"/>
                  <a:gd name="T6" fmla="*/ 10116 w 20000"/>
                  <a:gd name="T7" fmla="*/ 18622 h 20000"/>
                  <a:gd name="T8" fmla="*/ 12439 w 20000"/>
                  <a:gd name="T9" fmla="*/ 19980 h 20000"/>
                  <a:gd name="T10" fmla="*/ 13858 w 20000"/>
                  <a:gd name="T11" fmla="*/ 18996 h 20000"/>
                  <a:gd name="T12" fmla="*/ 16361 w 20000"/>
                  <a:gd name="T13" fmla="*/ 19606 h 20000"/>
                  <a:gd name="T14" fmla="*/ 15690 w 20000"/>
                  <a:gd name="T15" fmla="*/ 18799 h 20000"/>
                  <a:gd name="T16" fmla="*/ 15897 w 20000"/>
                  <a:gd name="T17" fmla="*/ 18465 h 20000"/>
                  <a:gd name="T18" fmla="*/ 16465 w 20000"/>
                  <a:gd name="T19" fmla="*/ 15728 h 20000"/>
                  <a:gd name="T20" fmla="*/ 18065 w 20000"/>
                  <a:gd name="T21" fmla="*/ 16161 h 20000"/>
                  <a:gd name="T22" fmla="*/ 19974 w 20000"/>
                  <a:gd name="T23" fmla="*/ 14035 h 20000"/>
                  <a:gd name="T24" fmla="*/ 19200 w 20000"/>
                  <a:gd name="T25" fmla="*/ 12500 h 20000"/>
                  <a:gd name="T26" fmla="*/ 17497 w 20000"/>
                  <a:gd name="T27" fmla="*/ 13031 h 20000"/>
                  <a:gd name="T28" fmla="*/ 18219 w 20000"/>
                  <a:gd name="T29" fmla="*/ 11634 h 20000"/>
                  <a:gd name="T30" fmla="*/ 16000 w 20000"/>
                  <a:gd name="T31" fmla="*/ 10354 h 20000"/>
                  <a:gd name="T32" fmla="*/ 19484 w 20000"/>
                  <a:gd name="T33" fmla="*/ 6654 h 20000"/>
                  <a:gd name="T34" fmla="*/ 13961 w 20000"/>
                  <a:gd name="T35" fmla="*/ 5768 h 20000"/>
                  <a:gd name="T36" fmla="*/ 13239 w 20000"/>
                  <a:gd name="T37" fmla="*/ 4803 h 20000"/>
                  <a:gd name="T38" fmla="*/ 10890 w 20000"/>
                  <a:gd name="T39" fmla="*/ 5118 h 20000"/>
                  <a:gd name="T40" fmla="*/ 9626 w 20000"/>
                  <a:gd name="T41" fmla="*/ 1969 h 20000"/>
                  <a:gd name="T42" fmla="*/ 7148 w 20000"/>
                  <a:gd name="T43" fmla="*/ 0 h 20000"/>
                  <a:gd name="T44" fmla="*/ 5497 w 20000"/>
                  <a:gd name="T45" fmla="*/ 433 h 20000"/>
                  <a:gd name="T46" fmla="*/ 6916 w 20000"/>
                  <a:gd name="T47" fmla="*/ 2894 h 20000"/>
                  <a:gd name="T48" fmla="*/ 5961 w 20000"/>
                  <a:gd name="T49" fmla="*/ 4075 h 20000"/>
                  <a:gd name="T50" fmla="*/ 7226 w 20000"/>
                  <a:gd name="T51" fmla="*/ 3465 h 20000"/>
                  <a:gd name="T52" fmla="*/ 7742 w 20000"/>
                  <a:gd name="T53" fmla="*/ 5610 h 20000"/>
                  <a:gd name="T54" fmla="*/ 0 w 20000"/>
                  <a:gd name="T55" fmla="*/ 14409 h 20000"/>
                  <a:gd name="T56" fmla="*/ 206 w 20000"/>
                  <a:gd name="T57" fmla="*/ 1592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206" y="15925"/>
                    </a:moveTo>
                    <a:lnTo>
                      <a:pt x="3200" y="17106"/>
                    </a:lnTo>
                    <a:lnTo>
                      <a:pt x="5213" y="19331"/>
                    </a:lnTo>
                    <a:lnTo>
                      <a:pt x="10116" y="18622"/>
                    </a:lnTo>
                    <a:lnTo>
                      <a:pt x="12439" y="19980"/>
                    </a:lnTo>
                    <a:lnTo>
                      <a:pt x="13858" y="18996"/>
                    </a:lnTo>
                    <a:lnTo>
                      <a:pt x="16361" y="19606"/>
                    </a:lnTo>
                    <a:lnTo>
                      <a:pt x="15690" y="18799"/>
                    </a:lnTo>
                    <a:lnTo>
                      <a:pt x="15897" y="18465"/>
                    </a:lnTo>
                    <a:lnTo>
                      <a:pt x="16465" y="15728"/>
                    </a:lnTo>
                    <a:lnTo>
                      <a:pt x="18065" y="16161"/>
                    </a:lnTo>
                    <a:lnTo>
                      <a:pt x="19974" y="14035"/>
                    </a:lnTo>
                    <a:lnTo>
                      <a:pt x="19200" y="12500"/>
                    </a:lnTo>
                    <a:lnTo>
                      <a:pt x="17497" y="13031"/>
                    </a:lnTo>
                    <a:lnTo>
                      <a:pt x="18219" y="11634"/>
                    </a:lnTo>
                    <a:lnTo>
                      <a:pt x="16000" y="10354"/>
                    </a:lnTo>
                    <a:lnTo>
                      <a:pt x="19484" y="6654"/>
                    </a:lnTo>
                    <a:lnTo>
                      <a:pt x="13961" y="5768"/>
                    </a:lnTo>
                    <a:lnTo>
                      <a:pt x="13239" y="4803"/>
                    </a:lnTo>
                    <a:lnTo>
                      <a:pt x="10890" y="5118"/>
                    </a:lnTo>
                    <a:lnTo>
                      <a:pt x="9626" y="1969"/>
                    </a:lnTo>
                    <a:lnTo>
                      <a:pt x="7148" y="0"/>
                    </a:lnTo>
                    <a:lnTo>
                      <a:pt x="5497" y="433"/>
                    </a:lnTo>
                    <a:lnTo>
                      <a:pt x="6916" y="2894"/>
                    </a:lnTo>
                    <a:lnTo>
                      <a:pt x="5961" y="4075"/>
                    </a:lnTo>
                    <a:lnTo>
                      <a:pt x="7226" y="3465"/>
                    </a:lnTo>
                    <a:lnTo>
                      <a:pt x="7742" y="5610"/>
                    </a:lnTo>
                    <a:lnTo>
                      <a:pt x="0" y="14409"/>
                    </a:lnTo>
                    <a:lnTo>
                      <a:pt x="206" y="1592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7" name="Tar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A235645-DB44-4C4D-A836-4B00362E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036" y="4892286"/>
                <a:ext cx="654591" cy="563115"/>
              </a:xfrm>
              <a:custGeom>
                <a:avLst/>
                <a:gdLst>
                  <a:gd name="T0" fmla="*/ 55 w 20000"/>
                  <a:gd name="T1" fmla="*/ 5941 h 20000"/>
                  <a:gd name="T2" fmla="*/ 294 w 20000"/>
                  <a:gd name="T3" fmla="*/ 6712 h 20000"/>
                  <a:gd name="T4" fmla="*/ 697 w 20000"/>
                  <a:gd name="T5" fmla="*/ 9206 h 20000"/>
                  <a:gd name="T6" fmla="*/ 2367 w 20000"/>
                  <a:gd name="T7" fmla="*/ 11655 h 20000"/>
                  <a:gd name="T8" fmla="*/ 1761 w 20000"/>
                  <a:gd name="T9" fmla="*/ 12200 h 20000"/>
                  <a:gd name="T10" fmla="*/ 2716 w 20000"/>
                  <a:gd name="T11" fmla="*/ 12948 h 20000"/>
                  <a:gd name="T12" fmla="*/ 2073 w 20000"/>
                  <a:gd name="T13" fmla="*/ 13810 h 20000"/>
                  <a:gd name="T14" fmla="*/ 5284 w 20000"/>
                  <a:gd name="T15" fmla="*/ 17007 h 20000"/>
                  <a:gd name="T16" fmla="*/ 7193 w 20000"/>
                  <a:gd name="T17" fmla="*/ 17052 h 20000"/>
                  <a:gd name="T18" fmla="*/ 6936 w 20000"/>
                  <a:gd name="T19" fmla="*/ 18662 h 20000"/>
                  <a:gd name="T20" fmla="*/ 9523 w 20000"/>
                  <a:gd name="T21" fmla="*/ 19977 h 20000"/>
                  <a:gd name="T22" fmla="*/ 10202 w 20000"/>
                  <a:gd name="T23" fmla="*/ 18163 h 20000"/>
                  <a:gd name="T24" fmla="*/ 14661 w 20000"/>
                  <a:gd name="T25" fmla="*/ 19116 h 20000"/>
                  <a:gd name="T26" fmla="*/ 16147 w 20000"/>
                  <a:gd name="T27" fmla="*/ 17982 h 20000"/>
                  <a:gd name="T28" fmla="*/ 15376 w 20000"/>
                  <a:gd name="T29" fmla="*/ 15601 h 20000"/>
                  <a:gd name="T30" fmla="*/ 15835 w 20000"/>
                  <a:gd name="T31" fmla="*/ 13379 h 20000"/>
                  <a:gd name="T32" fmla="*/ 17303 w 20000"/>
                  <a:gd name="T33" fmla="*/ 14444 h 20000"/>
                  <a:gd name="T34" fmla="*/ 19982 w 20000"/>
                  <a:gd name="T35" fmla="*/ 12494 h 20000"/>
                  <a:gd name="T36" fmla="*/ 19450 w 20000"/>
                  <a:gd name="T37" fmla="*/ 11315 h 20000"/>
                  <a:gd name="T38" fmla="*/ 17193 w 20000"/>
                  <a:gd name="T39" fmla="*/ 11655 h 20000"/>
                  <a:gd name="T40" fmla="*/ 15523 w 20000"/>
                  <a:gd name="T41" fmla="*/ 10295 h 20000"/>
                  <a:gd name="T42" fmla="*/ 13706 w 20000"/>
                  <a:gd name="T43" fmla="*/ 4603 h 20000"/>
                  <a:gd name="T44" fmla="*/ 11376 w 20000"/>
                  <a:gd name="T45" fmla="*/ 1859 h 20000"/>
                  <a:gd name="T46" fmla="*/ 9358 w 20000"/>
                  <a:gd name="T47" fmla="*/ 1587 h 20000"/>
                  <a:gd name="T48" fmla="*/ 9982 w 20000"/>
                  <a:gd name="T49" fmla="*/ 1043 h 20000"/>
                  <a:gd name="T50" fmla="*/ 8844 w 20000"/>
                  <a:gd name="T51" fmla="*/ 0 h 20000"/>
                  <a:gd name="T52" fmla="*/ 6624 w 20000"/>
                  <a:gd name="T53" fmla="*/ 1088 h 20000"/>
                  <a:gd name="T54" fmla="*/ 5505 w 20000"/>
                  <a:gd name="T55" fmla="*/ 794 h 20000"/>
                  <a:gd name="T56" fmla="*/ 3505 w 20000"/>
                  <a:gd name="T57" fmla="*/ 2449 h 20000"/>
                  <a:gd name="T58" fmla="*/ 1798 w 20000"/>
                  <a:gd name="T59" fmla="*/ 1882 h 20000"/>
                  <a:gd name="T60" fmla="*/ 2440 w 20000"/>
                  <a:gd name="T61" fmla="*/ 3628 h 20000"/>
                  <a:gd name="T62" fmla="*/ 1229 w 20000"/>
                  <a:gd name="T63" fmla="*/ 5601 h 20000"/>
                  <a:gd name="T64" fmla="*/ 0 w 20000"/>
                  <a:gd name="T65" fmla="*/ 5692 h 20000"/>
                  <a:gd name="T66" fmla="*/ 55 w 20000"/>
                  <a:gd name="T67" fmla="*/ 594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55" y="5941"/>
                    </a:moveTo>
                    <a:lnTo>
                      <a:pt x="294" y="6712"/>
                    </a:lnTo>
                    <a:lnTo>
                      <a:pt x="697" y="9206"/>
                    </a:lnTo>
                    <a:lnTo>
                      <a:pt x="2367" y="11655"/>
                    </a:lnTo>
                    <a:lnTo>
                      <a:pt x="1761" y="12200"/>
                    </a:lnTo>
                    <a:lnTo>
                      <a:pt x="2716" y="12948"/>
                    </a:lnTo>
                    <a:lnTo>
                      <a:pt x="2073" y="13810"/>
                    </a:lnTo>
                    <a:lnTo>
                      <a:pt x="5284" y="17007"/>
                    </a:lnTo>
                    <a:lnTo>
                      <a:pt x="7193" y="17052"/>
                    </a:lnTo>
                    <a:lnTo>
                      <a:pt x="6936" y="18662"/>
                    </a:lnTo>
                    <a:lnTo>
                      <a:pt x="9523" y="19977"/>
                    </a:lnTo>
                    <a:lnTo>
                      <a:pt x="10202" y="18163"/>
                    </a:lnTo>
                    <a:lnTo>
                      <a:pt x="14661" y="19116"/>
                    </a:lnTo>
                    <a:lnTo>
                      <a:pt x="16147" y="17982"/>
                    </a:lnTo>
                    <a:lnTo>
                      <a:pt x="15376" y="15601"/>
                    </a:lnTo>
                    <a:lnTo>
                      <a:pt x="15835" y="13379"/>
                    </a:lnTo>
                    <a:lnTo>
                      <a:pt x="17303" y="14444"/>
                    </a:lnTo>
                    <a:lnTo>
                      <a:pt x="19982" y="12494"/>
                    </a:lnTo>
                    <a:lnTo>
                      <a:pt x="19450" y="11315"/>
                    </a:lnTo>
                    <a:lnTo>
                      <a:pt x="17193" y="11655"/>
                    </a:lnTo>
                    <a:lnTo>
                      <a:pt x="15523" y="10295"/>
                    </a:lnTo>
                    <a:lnTo>
                      <a:pt x="13706" y="4603"/>
                    </a:lnTo>
                    <a:lnTo>
                      <a:pt x="11376" y="1859"/>
                    </a:lnTo>
                    <a:lnTo>
                      <a:pt x="9358" y="1587"/>
                    </a:lnTo>
                    <a:lnTo>
                      <a:pt x="9982" y="1043"/>
                    </a:lnTo>
                    <a:lnTo>
                      <a:pt x="8844" y="0"/>
                    </a:lnTo>
                    <a:lnTo>
                      <a:pt x="6624" y="1088"/>
                    </a:lnTo>
                    <a:lnTo>
                      <a:pt x="5505" y="794"/>
                    </a:lnTo>
                    <a:lnTo>
                      <a:pt x="3505" y="2449"/>
                    </a:lnTo>
                    <a:lnTo>
                      <a:pt x="1798" y="1882"/>
                    </a:lnTo>
                    <a:lnTo>
                      <a:pt x="2440" y="3628"/>
                    </a:lnTo>
                    <a:lnTo>
                      <a:pt x="1229" y="5601"/>
                    </a:lnTo>
                    <a:lnTo>
                      <a:pt x="0" y="5692"/>
                    </a:lnTo>
                    <a:lnTo>
                      <a:pt x="55" y="5941"/>
                    </a:lnTo>
                    <a:close/>
                  </a:path>
                </a:pathLst>
              </a:custGeom>
              <a:solidFill>
                <a:srgbClr val="4F6228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Tarn-et-Garo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ADCA234C-DB0E-4936-BBB4-DF737FD1A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836" y="4776288"/>
                <a:ext cx="585528" cy="425927"/>
              </a:xfrm>
              <a:custGeom>
                <a:avLst/>
                <a:gdLst>
                  <a:gd name="T0" fmla="*/ 102 w 20000"/>
                  <a:gd name="T1" fmla="*/ 9387 h 20000"/>
                  <a:gd name="T2" fmla="*/ 880 w 20000"/>
                  <a:gd name="T3" fmla="*/ 7713 h 20000"/>
                  <a:gd name="T4" fmla="*/ 2252 w 20000"/>
                  <a:gd name="T5" fmla="*/ 8132 h 20000"/>
                  <a:gd name="T6" fmla="*/ 1842 w 20000"/>
                  <a:gd name="T7" fmla="*/ 6607 h 20000"/>
                  <a:gd name="T8" fmla="*/ 3439 w 20000"/>
                  <a:gd name="T9" fmla="*/ 3587 h 20000"/>
                  <a:gd name="T10" fmla="*/ 2252 w 20000"/>
                  <a:gd name="T11" fmla="*/ 2362 h 20000"/>
                  <a:gd name="T12" fmla="*/ 2620 w 20000"/>
                  <a:gd name="T13" fmla="*/ 359 h 20000"/>
                  <a:gd name="T14" fmla="*/ 5363 w 20000"/>
                  <a:gd name="T15" fmla="*/ 329 h 20000"/>
                  <a:gd name="T16" fmla="*/ 6366 w 20000"/>
                  <a:gd name="T17" fmla="*/ 0 h 20000"/>
                  <a:gd name="T18" fmla="*/ 5589 w 20000"/>
                  <a:gd name="T19" fmla="*/ 1256 h 20000"/>
                  <a:gd name="T20" fmla="*/ 7595 w 20000"/>
                  <a:gd name="T21" fmla="*/ 3797 h 20000"/>
                  <a:gd name="T22" fmla="*/ 8905 w 20000"/>
                  <a:gd name="T23" fmla="*/ 3169 h 20000"/>
                  <a:gd name="T24" fmla="*/ 8782 w 20000"/>
                  <a:gd name="T25" fmla="*/ 5022 h 20000"/>
                  <a:gd name="T26" fmla="*/ 9867 w 20000"/>
                  <a:gd name="T27" fmla="*/ 6009 h 20000"/>
                  <a:gd name="T28" fmla="*/ 11709 w 20000"/>
                  <a:gd name="T29" fmla="*/ 3587 h 20000"/>
                  <a:gd name="T30" fmla="*/ 12835 w 20000"/>
                  <a:gd name="T31" fmla="*/ 5351 h 20000"/>
                  <a:gd name="T32" fmla="*/ 13408 w 20000"/>
                  <a:gd name="T33" fmla="*/ 3019 h 20000"/>
                  <a:gd name="T34" fmla="*/ 14350 w 20000"/>
                  <a:gd name="T35" fmla="*/ 4155 h 20000"/>
                  <a:gd name="T36" fmla="*/ 18219 w 20000"/>
                  <a:gd name="T37" fmla="*/ 2123 h 20000"/>
                  <a:gd name="T38" fmla="*/ 18035 w 20000"/>
                  <a:gd name="T39" fmla="*/ 3617 h 20000"/>
                  <a:gd name="T40" fmla="*/ 19611 w 20000"/>
                  <a:gd name="T41" fmla="*/ 4096 h 20000"/>
                  <a:gd name="T42" fmla="*/ 18321 w 20000"/>
                  <a:gd name="T43" fmla="*/ 6278 h 20000"/>
                  <a:gd name="T44" fmla="*/ 19980 w 20000"/>
                  <a:gd name="T45" fmla="*/ 8132 h 20000"/>
                  <a:gd name="T46" fmla="*/ 18731 w 20000"/>
                  <a:gd name="T47" fmla="*/ 7713 h 20000"/>
                  <a:gd name="T48" fmla="*/ 16499 w 20000"/>
                  <a:gd name="T49" fmla="*/ 9895 h 20000"/>
                  <a:gd name="T50" fmla="*/ 14596 w 20000"/>
                  <a:gd name="T51" fmla="*/ 9178 h 20000"/>
                  <a:gd name="T52" fmla="*/ 15312 w 20000"/>
                  <a:gd name="T53" fmla="*/ 11480 h 20000"/>
                  <a:gd name="T54" fmla="*/ 13961 w 20000"/>
                  <a:gd name="T55" fmla="*/ 14081 h 20000"/>
                  <a:gd name="T56" fmla="*/ 12590 w 20000"/>
                  <a:gd name="T57" fmla="*/ 14200 h 20000"/>
                  <a:gd name="T58" fmla="*/ 12651 w 20000"/>
                  <a:gd name="T59" fmla="*/ 14529 h 20000"/>
                  <a:gd name="T60" fmla="*/ 12917 w 20000"/>
                  <a:gd name="T61" fmla="*/ 15546 h 20000"/>
                  <a:gd name="T62" fmla="*/ 9806 w 20000"/>
                  <a:gd name="T63" fmla="*/ 16263 h 20000"/>
                  <a:gd name="T64" fmla="*/ 8762 w 20000"/>
                  <a:gd name="T65" fmla="*/ 17578 h 20000"/>
                  <a:gd name="T66" fmla="*/ 9744 w 20000"/>
                  <a:gd name="T67" fmla="*/ 18505 h 20000"/>
                  <a:gd name="T68" fmla="*/ 7410 w 20000"/>
                  <a:gd name="T69" fmla="*/ 19970 h 20000"/>
                  <a:gd name="T70" fmla="*/ 6366 w 20000"/>
                  <a:gd name="T71" fmla="*/ 18296 h 20000"/>
                  <a:gd name="T72" fmla="*/ 3132 w 20000"/>
                  <a:gd name="T73" fmla="*/ 19193 h 20000"/>
                  <a:gd name="T74" fmla="*/ 2334 w 20000"/>
                  <a:gd name="T75" fmla="*/ 19163 h 20000"/>
                  <a:gd name="T76" fmla="*/ 2231 w 20000"/>
                  <a:gd name="T77" fmla="*/ 15157 h 20000"/>
                  <a:gd name="T78" fmla="*/ 143 w 20000"/>
                  <a:gd name="T79" fmla="*/ 14111 h 20000"/>
                  <a:gd name="T80" fmla="*/ 1904 w 20000"/>
                  <a:gd name="T81" fmla="*/ 11031 h 20000"/>
                  <a:gd name="T82" fmla="*/ 0 w 20000"/>
                  <a:gd name="T83" fmla="*/ 10105 h 20000"/>
                  <a:gd name="T84" fmla="*/ 102 w 20000"/>
                  <a:gd name="T85" fmla="*/ 93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02" y="9387"/>
                    </a:moveTo>
                    <a:lnTo>
                      <a:pt x="880" y="7713"/>
                    </a:lnTo>
                    <a:lnTo>
                      <a:pt x="2252" y="8132"/>
                    </a:lnTo>
                    <a:lnTo>
                      <a:pt x="1842" y="6607"/>
                    </a:lnTo>
                    <a:lnTo>
                      <a:pt x="3439" y="3587"/>
                    </a:lnTo>
                    <a:lnTo>
                      <a:pt x="2252" y="2362"/>
                    </a:lnTo>
                    <a:lnTo>
                      <a:pt x="2620" y="359"/>
                    </a:lnTo>
                    <a:lnTo>
                      <a:pt x="5363" y="329"/>
                    </a:lnTo>
                    <a:lnTo>
                      <a:pt x="6366" y="0"/>
                    </a:lnTo>
                    <a:lnTo>
                      <a:pt x="5589" y="1256"/>
                    </a:lnTo>
                    <a:lnTo>
                      <a:pt x="7595" y="3797"/>
                    </a:lnTo>
                    <a:lnTo>
                      <a:pt x="8905" y="3169"/>
                    </a:lnTo>
                    <a:lnTo>
                      <a:pt x="8782" y="5022"/>
                    </a:lnTo>
                    <a:lnTo>
                      <a:pt x="9867" y="6009"/>
                    </a:lnTo>
                    <a:lnTo>
                      <a:pt x="11709" y="3587"/>
                    </a:lnTo>
                    <a:lnTo>
                      <a:pt x="12835" y="5351"/>
                    </a:lnTo>
                    <a:lnTo>
                      <a:pt x="13408" y="3019"/>
                    </a:lnTo>
                    <a:lnTo>
                      <a:pt x="14350" y="4155"/>
                    </a:lnTo>
                    <a:lnTo>
                      <a:pt x="18219" y="2123"/>
                    </a:lnTo>
                    <a:lnTo>
                      <a:pt x="18035" y="3617"/>
                    </a:lnTo>
                    <a:lnTo>
                      <a:pt x="19611" y="4096"/>
                    </a:lnTo>
                    <a:lnTo>
                      <a:pt x="18321" y="6278"/>
                    </a:lnTo>
                    <a:lnTo>
                      <a:pt x="19980" y="8132"/>
                    </a:lnTo>
                    <a:lnTo>
                      <a:pt x="18731" y="7713"/>
                    </a:lnTo>
                    <a:lnTo>
                      <a:pt x="16499" y="9895"/>
                    </a:lnTo>
                    <a:lnTo>
                      <a:pt x="14596" y="9178"/>
                    </a:lnTo>
                    <a:lnTo>
                      <a:pt x="15312" y="11480"/>
                    </a:lnTo>
                    <a:lnTo>
                      <a:pt x="13961" y="14081"/>
                    </a:lnTo>
                    <a:lnTo>
                      <a:pt x="12590" y="14200"/>
                    </a:lnTo>
                    <a:lnTo>
                      <a:pt x="12651" y="14529"/>
                    </a:lnTo>
                    <a:lnTo>
                      <a:pt x="12917" y="15546"/>
                    </a:lnTo>
                    <a:lnTo>
                      <a:pt x="9806" y="16263"/>
                    </a:lnTo>
                    <a:lnTo>
                      <a:pt x="8762" y="17578"/>
                    </a:lnTo>
                    <a:lnTo>
                      <a:pt x="9744" y="18505"/>
                    </a:lnTo>
                    <a:lnTo>
                      <a:pt x="7410" y="19970"/>
                    </a:lnTo>
                    <a:lnTo>
                      <a:pt x="6366" y="18296"/>
                    </a:lnTo>
                    <a:lnTo>
                      <a:pt x="3132" y="19193"/>
                    </a:lnTo>
                    <a:lnTo>
                      <a:pt x="2334" y="19163"/>
                    </a:lnTo>
                    <a:lnTo>
                      <a:pt x="2231" y="15157"/>
                    </a:lnTo>
                    <a:lnTo>
                      <a:pt x="143" y="14111"/>
                    </a:lnTo>
                    <a:lnTo>
                      <a:pt x="1904" y="11031"/>
                    </a:lnTo>
                    <a:lnTo>
                      <a:pt x="0" y="10105"/>
                    </a:lnTo>
                    <a:lnTo>
                      <a:pt x="102" y="938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9" name="Haute-Provenc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D32602D3-0A79-44E4-BE82-D16F190E4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221" y="4538026"/>
                <a:ext cx="680113" cy="670303"/>
              </a:xfrm>
              <a:custGeom>
                <a:avLst/>
                <a:gdLst>
                  <a:gd name="T0" fmla="*/ 53 w 20000"/>
                  <a:gd name="T1" fmla="*/ 12404 h 20000"/>
                  <a:gd name="T2" fmla="*/ 229 w 20000"/>
                  <a:gd name="T3" fmla="*/ 14716 h 20000"/>
                  <a:gd name="T4" fmla="*/ 1500 w 20000"/>
                  <a:gd name="T5" fmla="*/ 15339 h 20000"/>
                  <a:gd name="T6" fmla="*/ 812 w 20000"/>
                  <a:gd name="T7" fmla="*/ 17229 h 20000"/>
                  <a:gd name="T8" fmla="*/ 2207 w 20000"/>
                  <a:gd name="T9" fmla="*/ 17119 h 20000"/>
                  <a:gd name="T10" fmla="*/ 3760 w 20000"/>
                  <a:gd name="T11" fmla="*/ 18862 h 20000"/>
                  <a:gd name="T12" fmla="*/ 6037 w 20000"/>
                  <a:gd name="T13" fmla="*/ 18367 h 20000"/>
                  <a:gd name="T14" fmla="*/ 7467 w 20000"/>
                  <a:gd name="T15" fmla="*/ 19982 h 20000"/>
                  <a:gd name="T16" fmla="*/ 10009 w 20000"/>
                  <a:gd name="T17" fmla="*/ 17303 h 20000"/>
                  <a:gd name="T18" fmla="*/ 11898 w 20000"/>
                  <a:gd name="T19" fmla="*/ 18550 h 20000"/>
                  <a:gd name="T20" fmla="*/ 13116 w 20000"/>
                  <a:gd name="T21" fmla="*/ 17284 h 20000"/>
                  <a:gd name="T22" fmla="*/ 15816 w 20000"/>
                  <a:gd name="T23" fmla="*/ 17303 h 20000"/>
                  <a:gd name="T24" fmla="*/ 16823 w 20000"/>
                  <a:gd name="T25" fmla="*/ 16844 h 20000"/>
                  <a:gd name="T26" fmla="*/ 16222 w 20000"/>
                  <a:gd name="T27" fmla="*/ 15413 h 20000"/>
                  <a:gd name="T28" fmla="*/ 19982 w 20000"/>
                  <a:gd name="T29" fmla="*/ 14954 h 20000"/>
                  <a:gd name="T30" fmla="*/ 17123 w 20000"/>
                  <a:gd name="T31" fmla="*/ 12294 h 20000"/>
                  <a:gd name="T32" fmla="*/ 16222 w 20000"/>
                  <a:gd name="T33" fmla="*/ 9725 h 20000"/>
                  <a:gd name="T34" fmla="*/ 18853 w 20000"/>
                  <a:gd name="T35" fmla="*/ 5872 h 20000"/>
                  <a:gd name="T36" fmla="*/ 19541 w 20000"/>
                  <a:gd name="T37" fmla="*/ 4477 h 20000"/>
                  <a:gd name="T38" fmla="*/ 18235 w 20000"/>
                  <a:gd name="T39" fmla="*/ 2514 h 20000"/>
                  <a:gd name="T40" fmla="*/ 19259 w 20000"/>
                  <a:gd name="T41" fmla="*/ 1596 h 20000"/>
                  <a:gd name="T42" fmla="*/ 19382 w 20000"/>
                  <a:gd name="T43" fmla="*/ 0 h 20000"/>
                  <a:gd name="T44" fmla="*/ 15887 w 20000"/>
                  <a:gd name="T45" fmla="*/ 2440 h 20000"/>
                  <a:gd name="T46" fmla="*/ 15252 w 20000"/>
                  <a:gd name="T47" fmla="*/ 4349 h 20000"/>
                  <a:gd name="T48" fmla="*/ 13257 w 20000"/>
                  <a:gd name="T49" fmla="*/ 4367 h 20000"/>
                  <a:gd name="T50" fmla="*/ 11598 w 20000"/>
                  <a:gd name="T51" fmla="*/ 2954 h 20000"/>
                  <a:gd name="T52" fmla="*/ 11086 w 20000"/>
                  <a:gd name="T53" fmla="*/ 4147 h 20000"/>
                  <a:gd name="T54" fmla="*/ 9815 w 20000"/>
                  <a:gd name="T55" fmla="*/ 4239 h 20000"/>
                  <a:gd name="T56" fmla="*/ 9815 w 20000"/>
                  <a:gd name="T57" fmla="*/ 5853 h 20000"/>
                  <a:gd name="T58" fmla="*/ 7749 w 20000"/>
                  <a:gd name="T59" fmla="*/ 4000 h 20000"/>
                  <a:gd name="T60" fmla="*/ 5349 w 20000"/>
                  <a:gd name="T61" fmla="*/ 7193 h 20000"/>
                  <a:gd name="T62" fmla="*/ 5649 w 20000"/>
                  <a:gd name="T63" fmla="*/ 8642 h 20000"/>
                  <a:gd name="T64" fmla="*/ 4537 w 20000"/>
                  <a:gd name="T65" fmla="*/ 7706 h 20000"/>
                  <a:gd name="T66" fmla="*/ 5437 w 20000"/>
                  <a:gd name="T67" fmla="*/ 9780 h 20000"/>
                  <a:gd name="T68" fmla="*/ 2471 w 20000"/>
                  <a:gd name="T69" fmla="*/ 9853 h 20000"/>
                  <a:gd name="T70" fmla="*/ 2471 w 20000"/>
                  <a:gd name="T71" fmla="*/ 10697 h 20000"/>
                  <a:gd name="T72" fmla="*/ 1094 w 20000"/>
                  <a:gd name="T73" fmla="*/ 9927 h 20000"/>
                  <a:gd name="T74" fmla="*/ 0 w 20000"/>
                  <a:gd name="T75" fmla="*/ 11431 h 20000"/>
                  <a:gd name="T76" fmla="*/ 53 w 20000"/>
                  <a:gd name="T77" fmla="*/ 124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53" y="12404"/>
                    </a:moveTo>
                    <a:lnTo>
                      <a:pt x="229" y="14716"/>
                    </a:lnTo>
                    <a:lnTo>
                      <a:pt x="1500" y="15339"/>
                    </a:lnTo>
                    <a:lnTo>
                      <a:pt x="812" y="17229"/>
                    </a:lnTo>
                    <a:lnTo>
                      <a:pt x="2207" y="17119"/>
                    </a:lnTo>
                    <a:lnTo>
                      <a:pt x="3760" y="18862"/>
                    </a:lnTo>
                    <a:lnTo>
                      <a:pt x="6037" y="18367"/>
                    </a:lnTo>
                    <a:lnTo>
                      <a:pt x="7467" y="19982"/>
                    </a:lnTo>
                    <a:lnTo>
                      <a:pt x="10009" y="17303"/>
                    </a:lnTo>
                    <a:lnTo>
                      <a:pt x="11898" y="18550"/>
                    </a:lnTo>
                    <a:lnTo>
                      <a:pt x="13116" y="17284"/>
                    </a:lnTo>
                    <a:lnTo>
                      <a:pt x="15816" y="17303"/>
                    </a:lnTo>
                    <a:lnTo>
                      <a:pt x="16823" y="16844"/>
                    </a:lnTo>
                    <a:lnTo>
                      <a:pt x="16222" y="15413"/>
                    </a:lnTo>
                    <a:lnTo>
                      <a:pt x="19982" y="14954"/>
                    </a:lnTo>
                    <a:lnTo>
                      <a:pt x="17123" y="12294"/>
                    </a:lnTo>
                    <a:lnTo>
                      <a:pt x="16222" y="9725"/>
                    </a:lnTo>
                    <a:lnTo>
                      <a:pt x="18853" y="5872"/>
                    </a:lnTo>
                    <a:lnTo>
                      <a:pt x="19541" y="4477"/>
                    </a:lnTo>
                    <a:lnTo>
                      <a:pt x="18235" y="2514"/>
                    </a:lnTo>
                    <a:lnTo>
                      <a:pt x="19259" y="1596"/>
                    </a:lnTo>
                    <a:lnTo>
                      <a:pt x="19382" y="0"/>
                    </a:lnTo>
                    <a:lnTo>
                      <a:pt x="15887" y="2440"/>
                    </a:lnTo>
                    <a:lnTo>
                      <a:pt x="15252" y="4349"/>
                    </a:lnTo>
                    <a:lnTo>
                      <a:pt x="13257" y="4367"/>
                    </a:lnTo>
                    <a:lnTo>
                      <a:pt x="11598" y="2954"/>
                    </a:lnTo>
                    <a:lnTo>
                      <a:pt x="11086" y="4147"/>
                    </a:lnTo>
                    <a:lnTo>
                      <a:pt x="9815" y="4239"/>
                    </a:lnTo>
                    <a:lnTo>
                      <a:pt x="9815" y="5853"/>
                    </a:lnTo>
                    <a:lnTo>
                      <a:pt x="7749" y="4000"/>
                    </a:lnTo>
                    <a:lnTo>
                      <a:pt x="5349" y="7193"/>
                    </a:lnTo>
                    <a:lnTo>
                      <a:pt x="5649" y="8642"/>
                    </a:lnTo>
                    <a:lnTo>
                      <a:pt x="4537" y="7706"/>
                    </a:lnTo>
                    <a:lnTo>
                      <a:pt x="5437" y="9780"/>
                    </a:lnTo>
                    <a:lnTo>
                      <a:pt x="2471" y="9853"/>
                    </a:lnTo>
                    <a:lnTo>
                      <a:pt x="2471" y="10697"/>
                    </a:lnTo>
                    <a:lnTo>
                      <a:pt x="1094" y="9927"/>
                    </a:lnTo>
                    <a:lnTo>
                      <a:pt x="0" y="11431"/>
                    </a:lnTo>
                    <a:lnTo>
                      <a:pt x="53" y="124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0" name="Hautes-Alp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0A6CFE74-EBB9-4327-9669-08B2BD32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930" y="4252534"/>
                <a:ext cx="764189" cy="654044"/>
              </a:xfrm>
              <a:custGeom>
                <a:avLst/>
                <a:gdLst>
                  <a:gd name="T0" fmla="*/ 204 w 20000"/>
                  <a:gd name="T1" fmla="*/ 15493 h 20000"/>
                  <a:gd name="T2" fmla="*/ 990 w 20000"/>
                  <a:gd name="T3" fmla="*/ 16937 h 20000"/>
                  <a:gd name="T4" fmla="*/ 2561 w 20000"/>
                  <a:gd name="T5" fmla="*/ 16956 h 20000"/>
                  <a:gd name="T6" fmla="*/ 3315 w 20000"/>
                  <a:gd name="T7" fmla="*/ 19980 h 20000"/>
                  <a:gd name="T8" fmla="*/ 5954 w 20000"/>
                  <a:gd name="T9" fmla="*/ 19902 h 20000"/>
                  <a:gd name="T10" fmla="*/ 5153 w 20000"/>
                  <a:gd name="T11" fmla="*/ 17698 h 20000"/>
                  <a:gd name="T12" fmla="*/ 6159 w 20000"/>
                  <a:gd name="T13" fmla="*/ 18693 h 20000"/>
                  <a:gd name="T14" fmla="*/ 5876 w 20000"/>
                  <a:gd name="T15" fmla="*/ 17132 h 20000"/>
                  <a:gd name="T16" fmla="*/ 8013 w 20000"/>
                  <a:gd name="T17" fmla="*/ 13756 h 20000"/>
                  <a:gd name="T18" fmla="*/ 9851 w 20000"/>
                  <a:gd name="T19" fmla="*/ 15727 h 20000"/>
                  <a:gd name="T20" fmla="*/ 9851 w 20000"/>
                  <a:gd name="T21" fmla="*/ 14010 h 20000"/>
                  <a:gd name="T22" fmla="*/ 10998 w 20000"/>
                  <a:gd name="T23" fmla="*/ 13912 h 20000"/>
                  <a:gd name="T24" fmla="*/ 11438 w 20000"/>
                  <a:gd name="T25" fmla="*/ 12644 h 20000"/>
                  <a:gd name="T26" fmla="*/ 12914 w 20000"/>
                  <a:gd name="T27" fmla="*/ 14146 h 20000"/>
                  <a:gd name="T28" fmla="*/ 14690 w 20000"/>
                  <a:gd name="T29" fmla="*/ 14127 h 20000"/>
                  <a:gd name="T30" fmla="*/ 15271 w 20000"/>
                  <a:gd name="T31" fmla="*/ 12098 h 20000"/>
                  <a:gd name="T32" fmla="*/ 18366 w 20000"/>
                  <a:gd name="T33" fmla="*/ 9502 h 20000"/>
                  <a:gd name="T34" fmla="*/ 19984 w 20000"/>
                  <a:gd name="T35" fmla="*/ 8820 h 20000"/>
                  <a:gd name="T36" fmla="*/ 19136 w 20000"/>
                  <a:gd name="T37" fmla="*/ 5932 h 20000"/>
                  <a:gd name="T38" fmla="*/ 15837 w 20000"/>
                  <a:gd name="T39" fmla="*/ 4351 h 20000"/>
                  <a:gd name="T40" fmla="*/ 15601 w 20000"/>
                  <a:gd name="T41" fmla="*/ 2029 h 20000"/>
                  <a:gd name="T42" fmla="*/ 14784 w 20000"/>
                  <a:gd name="T43" fmla="*/ 1971 h 20000"/>
                  <a:gd name="T44" fmla="*/ 14187 w 20000"/>
                  <a:gd name="T45" fmla="*/ 156 h 20000"/>
                  <a:gd name="T46" fmla="*/ 12773 w 20000"/>
                  <a:gd name="T47" fmla="*/ 293 h 20000"/>
                  <a:gd name="T48" fmla="*/ 12097 w 20000"/>
                  <a:gd name="T49" fmla="*/ 1463 h 20000"/>
                  <a:gd name="T50" fmla="*/ 9741 w 20000"/>
                  <a:gd name="T51" fmla="*/ 0 h 20000"/>
                  <a:gd name="T52" fmla="*/ 9159 w 20000"/>
                  <a:gd name="T53" fmla="*/ 2420 h 20000"/>
                  <a:gd name="T54" fmla="*/ 10526 w 20000"/>
                  <a:gd name="T55" fmla="*/ 2576 h 20000"/>
                  <a:gd name="T56" fmla="*/ 11139 w 20000"/>
                  <a:gd name="T57" fmla="*/ 5639 h 20000"/>
                  <a:gd name="T58" fmla="*/ 6991 w 20000"/>
                  <a:gd name="T59" fmla="*/ 6263 h 20000"/>
                  <a:gd name="T60" fmla="*/ 4540 w 20000"/>
                  <a:gd name="T61" fmla="*/ 9112 h 20000"/>
                  <a:gd name="T62" fmla="*/ 4336 w 20000"/>
                  <a:gd name="T63" fmla="*/ 10263 h 20000"/>
                  <a:gd name="T64" fmla="*/ 2561 w 20000"/>
                  <a:gd name="T65" fmla="*/ 10361 h 20000"/>
                  <a:gd name="T66" fmla="*/ 2074 w 20000"/>
                  <a:gd name="T67" fmla="*/ 12566 h 20000"/>
                  <a:gd name="T68" fmla="*/ 2922 w 20000"/>
                  <a:gd name="T69" fmla="*/ 13444 h 20000"/>
                  <a:gd name="T70" fmla="*/ 2247 w 20000"/>
                  <a:gd name="T71" fmla="*/ 14205 h 20000"/>
                  <a:gd name="T72" fmla="*/ 440 w 20000"/>
                  <a:gd name="T73" fmla="*/ 13639 h 20000"/>
                  <a:gd name="T74" fmla="*/ 927 w 20000"/>
                  <a:gd name="T75" fmla="*/ 15083 h 20000"/>
                  <a:gd name="T76" fmla="*/ 0 w 20000"/>
                  <a:gd name="T77" fmla="*/ 15200 h 20000"/>
                  <a:gd name="T78" fmla="*/ 204 w 20000"/>
                  <a:gd name="T79" fmla="*/ 154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204" y="15493"/>
                    </a:moveTo>
                    <a:lnTo>
                      <a:pt x="990" y="16937"/>
                    </a:lnTo>
                    <a:lnTo>
                      <a:pt x="2561" y="16956"/>
                    </a:lnTo>
                    <a:lnTo>
                      <a:pt x="3315" y="19980"/>
                    </a:lnTo>
                    <a:lnTo>
                      <a:pt x="5954" y="19902"/>
                    </a:lnTo>
                    <a:lnTo>
                      <a:pt x="5153" y="17698"/>
                    </a:lnTo>
                    <a:lnTo>
                      <a:pt x="6159" y="18693"/>
                    </a:lnTo>
                    <a:lnTo>
                      <a:pt x="5876" y="17132"/>
                    </a:lnTo>
                    <a:lnTo>
                      <a:pt x="8013" y="13756"/>
                    </a:lnTo>
                    <a:lnTo>
                      <a:pt x="9851" y="15727"/>
                    </a:lnTo>
                    <a:lnTo>
                      <a:pt x="9851" y="14010"/>
                    </a:lnTo>
                    <a:lnTo>
                      <a:pt x="10998" y="13912"/>
                    </a:lnTo>
                    <a:lnTo>
                      <a:pt x="11438" y="12644"/>
                    </a:lnTo>
                    <a:lnTo>
                      <a:pt x="12914" y="14146"/>
                    </a:lnTo>
                    <a:lnTo>
                      <a:pt x="14690" y="14127"/>
                    </a:lnTo>
                    <a:lnTo>
                      <a:pt x="15271" y="12098"/>
                    </a:lnTo>
                    <a:lnTo>
                      <a:pt x="18366" y="9502"/>
                    </a:lnTo>
                    <a:lnTo>
                      <a:pt x="19984" y="8820"/>
                    </a:lnTo>
                    <a:lnTo>
                      <a:pt x="19136" y="5932"/>
                    </a:lnTo>
                    <a:lnTo>
                      <a:pt x="15837" y="4351"/>
                    </a:lnTo>
                    <a:lnTo>
                      <a:pt x="15601" y="2029"/>
                    </a:lnTo>
                    <a:lnTo>
                      <a:pt x="14784" y="1971"/>
                    </a:lnTo>
                    <a:lnTo>
                      <a:pt x="14187" y="156"/>
                    </a:lnTo>
                    <a:lnTo>
                      <a:pt x="12773" y="293"/>
                    </a:lnTo>
                    <a:lnTo>
                      <a:pt x="12097" y="1463"/>
                    </a:lnTo>
                    <a:lnTo>
                      <a:pt x="9741" y="0"/>
                    </a:lnTo>
                    <a:lnTo>
                      <a:pt x="9159" y="2420"/>
                    </a:lnTo>
                    <a:lnTo>
                      <a:pt x="10526" y="2576"/>
                    </a:lnTo>
                    <a:lnTo>
                      <a:pt x="11139" y="5639"/>
                    </a:lnTo>
                    <a:lnTo>
                      <a:pt x="6991" y="6263"/>
                    </a:lnTo>
                    <a:lnTo>
                      <a:pt x="4540" y="9112"/>
                    </a:lnTo>
                    <a:lnTo>
                      <a:pt x="4336" y="10263"/>
                    </a:lnTo>
                    <a:lnTo>
                      <a:pt x="2561" y="10361"/>
                    </a:lnTo>
                    <a:lnTo>
                      <a:pt x="2074" y="12566"/>
                    </a:lnTo>
                    <a:lnTo>
                      <a:pt x="2922" y="13444"/>
                    </a:lnTo>
                    <a:lnTo>
                      <a:pt x="2247" y="14205"/>
                    </a:lnTo>
                    <a:lnTo>
                      <a:pt x="440" y="13639"/>
                    </a:lnTo>
                    <a:lnTo>
                      <a:pt x="927" y="15083"/>
                    </a:lnTo>
                    <a:lnTo>
                      <a:pt x="0" y="15200"/>
                    </a:lnTo>
                    <a:lnTo>
                      <a:pt x="204" y="1549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1" name="Alpes-Maritim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A120B91-79EA-4471-9A60-617E2F6B6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422" y="4743081"/>
                <a:ext cx="498450" cy="582672"/>
              </a:xfrm>
              <a:custGeom>
                <a:avLst/>
                <a:gdLst>
                  <a:gd name="T0" fmla="*/ 24 w 20000"/>
                  <a:gd name="T1" fmla="*/ 13157 h 20000"/>
                  <a:gd name="T2" fmla="*/ 1398 w 20000"/>
                  <a:gd name="T3" fmla="*/ 12608 h 20000"/>
                  <a:gd name="T4" fmla="*/ 578 w 20000"/>
                  <a:gd name="T5" fmla="*/ 10961 h 20000"/>
                  <a:gd name="T6" fmla="*/ 5711 w 20000"/>
                  <a:gd name="T7" fmla="*/ 10454 h 20000"/>
                  <a:gd name="T8" fmla="*/ 1807 w 20000"/>
                  <a:gd name="T9" fmla="*/ 7392 h 20000"/>
                  <a:gd name="T10" fmla="*/ 578 w 20000"/>
                  <a:gd name="T11" fmla="*/ 4435 h 20000"/>
                  <a:gd name="T12" fmla="*/ 4193 w 20000"/>
                  <a:gd name="T13" fmla="*/ 0 h 20000"/>
                  <a:gd name="T14" fmla="*/ 6675 w 20000"/>
                  <a:gd name="T15" fmla="*/ 2809 h 20000"/>
                  <a:gd name="T16" fmla="*/ 11373 w 20000"/>
                  <a:gd name="T17" fmla="*/ 4520 h 20000"/>
                  <a:gd name="T18" fmla="*/ 14458 w 20000"/>
                  <a:gd name="T19" fmla="*/ 5132 h 20000"/>
                  <a:gd name="T20" fmla="*/ 19181 w 20000"/>
                  <a:gd name="T21" fmla="*/ 3611 h 20000"/>
                  <a:gd name="T22" fmla="*/ 19976 w 20000"/>
                  <a:gd name="T23" fmla="*/ 5660 h 20000"/>
                  <a:gd name="T24" fmla="*/ 16217 w 20000"/>
                  <a:gd name="T25" fmla="*/ 10454 h 20000"/>
                  <a:gd name="T26" fmla="*/ 16867 w 20000"/>
                  <a:gd name="T27" fmla="*/ 12524 h 20000"/>
                  <a:gd name="T28" fmla="*/ 13205 w 20000"/>
                  <a:gd name="T29" fmla="*/ 15164 h 20000"/>
                  <a:gd name="T30" fmla="*/ 12867 w 20000"/>
                  <a:gd name="T31" fmla="*/ 14572 h 20000"/>
                  <a:gd name="T32" fmla="*/ 9880 w 20000"/>
                  <a:gd name="T33" fmla="*/ 15861 h 20000"/>
                  <a:gd name="T34" fmla="*/ 9880 w 20000"/>
                  <a:gd name="T35" fmla="*/ 18184 h 20000"/>
                  <a:gd name="T36" fmla="*/ 6386 w 20000"/>
                  <a:gd name="T37" fmla="*/ 18585 h 20000"/>
                  <a:gd name="T38" fmla="*/ 5904 w 20000"/>
                  <a:gd name="T39" fmla="*/ 19979 h 20000"/>
                  <a:gd name="T40" fmla="*/ 4867 w 20000"/>
                  <a:gd name="T41" fmla="*/ 18860 h 20000"/>
                  <a:gd name="T42" fmla="*/ 5422 w 20000"/>
                  <a:gd name="T43" fmla="*/ 17297 h 20000"/>
                  <a:gd name="T44" fmla="*/ 3373 w 20000"/>
                  <a:gd name="T45" fmla="*/ 16705 h 20000"/>
                  <a:gd name="T46" fmla="*/ 2313 w 20000"/>
                  <a:gd name="T47" fmla="*/ 14234 h 20000"/>
                  <a:gd name="T48" fmla="*/ 0 w 20000"/>
                  <a:gd name="T49" fmla="*/ 13326 h 20000"/>
                  <a:gd name="T50" fmla="*/ 24 w 20000"/>
                  <a:gd name="T51" fmla="*/ 13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4" y="13157"/>
                    </a:moveTo>
                    <a:lnTo>
                      <a:pt x="1398" y="12608"/>
                    </a:lnTo>
                    <a:lnTo>
                      <a:pt x="578" y="10961"/>
                    </a:lnTo>
                    <a:lnTo>
                      <a:pt x="5711" y="10454"/>
                    </a:lnTo>
                    <a:lnTo>
                      <a:pt x="1807" y="7392"/>
                    </a:lnTo>
                    <a:lnTo>
                      <a:pt x="578" y="4435"/>
                    </a:lnTo>
                    <a:lnTo>
                      <a:pt x="4193" y="0"/>
                    </a:lnTo>
                    <a:lnTo>
                      <a:pt x="6675" y="2809"/>
                    </a:lnTo>
                    <a:lnTo>
                      <a:pt x="11373" y="4520"/>
                    </a:lnTo>
                    <a:lnTo>
                      <a:pt x="14458" y="5132"/>
                    </a:lnTo>
                    <a:lnTo>
                      <a:pt x="19181" y="3611"/>
                    </a:lnTo>
                    <a:lnTo>
                      <a:pt x="19976" y="5660"/>
                    </a:lnTo>
                    <a:lnTo>
                      <a:pt x="16217" y="10454"/>
                    </a:lnTo>
                    <a:lnTo>
                      <a:pt x="16867" y="12524"/>
                    </a:lnTo>
                    <a:lnTo>
                      <a:pt x="13205" y="15164"/>
                    </a:lnTo>
                    <a:lnTo>
                      <a:pt x="12867" y="14572"/>
                    </a:lnTo>
                    <a:lnTo>
                      <a:pt x="9880" y="15861"/>
                    </a:lnTo>
                    <a:lnTo>
                      <a:pt x="9880" y="18184"/>
                    </a:lnTo>
                    <a:lnTo>
                      <a:pt x="6386" y="18585"/>
                    </a:lnTo>
                    <a:lnTo>
                      <a:pt x="5904" y="19979"/>
                    </a:lnTo>
                    <a:lnTo>
                      <a:pt x="4867" y="18860"/>
                    </a:lnTo>
                    <a:lnTo>
                      <a:pt x="5422" y="17297"/>
                    </a:lnTo>
                    <a:lnTo>
                      <a:pt x="3373" y="16705"/>
                    </a:lnTo>
                    <a:lnTo>
                      <a:pt x="2313" y="14234"/>
                    </a:lnTo>
                    <a:lnTo>
                      <a:pt x="0" y="13326"/>
                    </a:lnTo>
                    <a:lnTo>
                      <a:pt x="24" y="1315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2" name="Va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B0C2EFE-06FC-4996-8E34-0F929BA88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9691" y="5065199"/>
                <a:ext cx="602043" cy="515025"/>
              </a:xfrm>
              <a:custGeom>
                <a:avLst/>
                <a:gdLst>
                  <a:gd name="T0" fmla="*/ 20 w 20000"/>
                  <a:gd name="T1" fmla="*/ 6412 h 20000"/>
                  <a:gd name="T2" fmla="*/ 1019 w 20000"/>
                  <a:gd name="T3" fmla="*/ 6794 h 20000"/>
                  <a:gd name="T4" fmla="*/ 679 w 20000"/>
                  <a:gd name="T5" fmla="*/ 8534 h 20000"/>
                  <a:gd name="T6" fmla="*/ 2118 w 20000"/>
                  <a:gd name="T7" fmla="*/ 10131 h 20000"/>
                  <a:gd name="T8" fmla="*/ 460 w 20000"/>
                  <a:gd name="T9" fmla="*/ 10679 h 20000"/>
                  <a:gd name="T10" fmla="*/ 460 w 20000"/>
                  <a:gd name="T11" fmla="*/ 12729 h 20000"/>
                  <a:gd name="T12" fmla="*/ 1818 w 20000"/>
                  <a:gd name="T13" fmla="*/ 14041 h 20000"/>
                  <a:gd name="T14" fmla="*/ 460 w 20000"/>
                  <a:gd name="T15" fmla="*/ 16281 h 20000"/>
                  <a:gd name="T16" fmla="*/ 2617 w 20000"/>
                  <a:gd name="T17" fmla="*/ 17950 h 20000"/>
                  <a:gd name="T18" fmla="*/ 2957 w 20000"/>
                  <a:gd name="T19" fmla="*/ 19476 h 20000"/>
                  <a:gd name="T20" fmla="*/ 4895 w 20000"/>
                  <a:gd name="T21" fmla="*/ 18999 h 20000"/>
                  <a:gd name="T22" fmla="*/ 4376 w 20000"/>
                  <a:gd name="T23" fmla="*/ 17759 h 20000"/>
                  <a:gd name="T24" fmla="*/ 7692 w 20000"/>
                  <a:gd name="T25" fmla="*/ 18665 h 20000"/>
                  <a:gd name="T26" fmla="*/ 7293 w 20000"/>
                  <a:gd name="T27" fmla="*/ 19976 h 20000"/>
                  <a:gd name="T28" fmla="*/ 8072 w 20000"/>
                  <a:gd name="T29" fmla="*/ 19928 h 20000"/>
                  <a:gd name="T30" fmla="*/ 8811 w 20000"/>
                  <a:gd name="T31" fmla="*/ 17664 h 20000"/>
                  <a:gd name="T32" fmla="*/ 11369 w 20000"/>
                  <a:gd name="T33" fmla="*/ 18331 h 20000"/>
                  <a:gd name="T34" fmla="*/ 11508 w 20000"/>
                  <a:gd name="T35" fmla="*/ 16949 h 20000"/>
                  <a:gd name="T36" fmla="*/ 15804 w 20000"/>
                  <a:gd name="T37" fmla="*/ 15805 h 20000"/>
                  <a:gd name="T38" fmla="*/ 16523 w 20000"/>
                  <a:gd name="T39" fmla="*/ 13421 h 20000"/>
                  <a:gd name="T40" fmla="*/ 14785 w 20000"/>
                  <a:gd name="T41" fmla="*/ 13135 h 20000"/>
                  <a:gd name="T42" fmla="*/ 17123 w 20000"/>
                  <a:gd name="T43" fmla="*/ 9487 h 20000"/>
                  <a:gd name="T44" fmla="*/ 19361 w 20000"/>
                  <a:gd name="T45" fmla="*/ 9178 h 20000"/>
                  <a:gd name="T46" fmla="*/ 19980 w 20000"/>
                  <a:gd name="T47" fmla="*/ 7723 h 20000"/>
                  <a:gd name="T48" fmla="*/ 19121 w 20000"/>
                  <a:gd name="T49" fmla="*/ 6484 h 20000"/>
                  <a:gd name="T50" fmla="*/ 19560 w 20000"/>
                  <a:gd name="T51" fmla="*/ 4720 h 20000"/>
                  <a:gd name="T52" fmla="*/ 17882 w 20000"/>
                  <a:gd name="T53" fmla="*/ 4029 h 20000"/>
                  <a:gd name="T54" fmla="*/ 16983 w 20000"/>
                  <a:gd name="T55" fmla="*/ 1240 h 20000"/>
                  <a:gd name="T56" fmla="*/ 15085 w 20000"/>
                  <a:gd name="T57" fmla="*/ 215 h 20000"/>
                  <a:gd name="T58" fmla="*/ 15105 w 20000"/>
                  <a:gd name="T59" fmla="*/ 24 h 20000"/>
                  <a:gd name="T60" fmla="*/ 12048 w 20000"/>
                  <a:gd name="T61" fmla="*/ 0 h 20000"/>
                  <a:gd name="T62" fmla="*/ 10669 w 20000"/>
                  <a:gd name="T63" fmla="*/ 1645 h 20000"/>
                  <a:gd name="T64" fmla="*/ 8531 w 20000"/>
                  <a:gd name="T65" fmla="*/ 24 h 20000"/>
                  <a:gd name="T66" fmla="*/ 5654 w 20000"/>
                  <a:gd name="T67" fmla="*/ 3504 h 20000"/>
                  <a:gd name="T68" fmla="*/ 4036 w 20000"/>
                  <a:gd name="T69" fmla="*/ 1406 h 20000"/>
                  <a:gd name="T70" fmla="*/ 1459 w 20000"/>
                  <a:gd name="T71" fmla="*/ 2050 h 20000"/>
                  <a:gd name="T72" fmla="*/ 1419 w 20000"/>
                  <a:gd name="T73" fmla="*/ 2336 h 20000"/>
                  <a:gd name="T74" fmla="*/ 2098 w 20000"/>
                  <a:gd name="T75" fmla="*/ 3933 h 20000"/>
                  <a:gd name="T76" fmla="*/ 939 w 20000"/>
                  <a:gd name="T77" fmla="*/ 4172 h 20000"/>
                  <a:gd name="T78" fmla="*/ 0 w 20000"/>
                  <a:gd name="T79" fmla="*/ 6126 h 20000"/>
                  <a:gd name="T80" fmla="*/ 20 w 20000"/>
                  <a:gd name="T81" fmla="*/ 641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0" y="6412"/>
                    </a:moveTo>
                    <a:lnTo>
                      <a:pt x="1019" y="6794"/>
                    </a:lnTo>
                    <a:lnTo>
                      <a:pt x="679" y="8534"/>
                    </a:lnTo>
                    <a:lnTo>
                      <a:pt x="2118" y="10131"/>
                    </a:lnTo>
                    <a:lnTo>
                      <a:pt x="460" y="10679"/>
                    </a:lnTo>
                    <a:lnTo>
                      <a:pt x="460" y="12729"/>
                    </a:lnTo>
                    <a:lnTo>
                      <a:pt x="1818" y="14041"/>
                    </a:lnTo>
                    <a:lnTo>
                      <a:pt x="460" y="16281"/>
                    </a:lnTo>
                    <a:lnTo>
                      <a:pt x="2617" y="17950"/>
                    </a:lnTo>
                    <a:lnTo>
                      <a:pt x="2957" y="19476"/>
                    </a:lnTo>
                    <a:lnTo>
                      <a:pt x="4895" y="18999"/>
                    </a:lnTo>
                    <a:lnTo>
                      <a:pt x="4376" y="17759"/>
                    </a:lnTo>
                    <a:lnTo>
                      <a:pt x="7692" y="18665"/>
                    </a:lnTo>
                    <a:lnTo>
                      <a:pt x="7293" y="19976"/>
                    </a:lnTo>
                    <a:lnTo>
                      <a:pt x="8072" y="19928"/>
                    </a:lnTo>
                    <a:lnTo>
                      <a:pt x="8811" y="17664"/>
                    </a:lnTo>
                    <a:lnTo>
                      <a:pt x="11369" y="18331"/>
                    </a:lnTo>
                    <a:lnTo>
                      <a:pt x="11508" y="16949"/>
                    </a:lnTo>
                    <a:lnTo>
                      <a:pt x="15804" y="15805"/>
                    </a:lnTo>
                    <a:lnTo>
                      <a:pt x="16523" y="13421"/>
                    </a:lnTo>
                    <a:lnTo>
                      <a:pt x="14785" y="13135"/>
                    </a:lnTo>
                    <a:lnTo>
                      <a:pt x="17123" y="9487"/>
                    </a:lnTo>
                    <a:lnTo>
                      <a:pt x="19361" y="9178"/>
                    </a:lnTo>
                    <a:lnTo>
                      <a:pt x="19980" y="7723"/>
                    </a:lnTo>
                    <a:lnTo>
                      <a:pt x="19121" y="6484"/>
                    </a:lnTo>
                    <a:lnTo>
                      <a:pt x="19560" y="4720"/>
                    </a:lnTo>
                    <a:lnTo>
                      <a:pt x="17882" y="4029"/>
                    </a:lnTo>
                    <a:lnTo>
                      <a:pt x="16983" y="1240"/>
                    </a:lnTo>
                    <a:lnTo>
                      <a:pt x="15085" y="215"/>
                    </a:lnTo>
                    <a:lnTo>
                      <a:pt x="15105" y="24"/>
                    </a:lnTo>
                    <a:lnTo>
                      <a:pt x="12048" y="0"/>
                    </a:lnTo>
                    <a:lnTo>
                      <a:pt x="10669" y="1645"/>
                    </a:lnTo>
                    <a:lnTo>
                      <a:pt x="8531" y="24"/>
                    </a:lnTo>
                    <a:lnTo>
                      <a:pt x="5654" y="3504"/>
                    </a:lnTo>
                    <a:lnTo>
                      <a:pt x="4036" y="1406"/>
                    </a:lnTo>
                    <a:lnTo>
                      <a:pt x="1459" y="2050"/>
                    </a:lnTo>
                    <a:lnTo>
                      <a:pt x="1419" y="2336"/>
                    </a:lnTo>
                    <a:lnTo>
                      <a:pt x="2098" y="3933"/>
                    </a:lnTo>
                    <a:lnTo>
                      <a:pt x="939" y="4172"/>
                    </a:lnTo>
                    <a:lnTo>
                      <a:pt x="0" y="6126"/>
                    </a:lnTo>
                    <a:lnTo>
                      <a:pt x="20" y="64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3" name="Vauclu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ED84D57-86B8-4AEB-8C97-C1B75F16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369" y="4814474"/>
                <a:ext cx="528477" cy="435082"/>
              </a:xfrm>
              <a:custGeom>
                <a:avLst/>
                <a:gdLst>
                  <a:gd name="T0" fmla="*/ 91 w 20000"/>
                  <a:gd name="T1" fmla="*/ 1530 h 20000"/>
                  <a:gd name="T2" fmla="*/ 91 w 20000"/>
                  <a:gd name="T3" fmla="*/ 0 h 20000"/>
                  <a:gd name="T4" fmla="*/ 2776 w 20000"/>
                  <a:gd name="T5" fmla="*/ 793 h 20000"/>
                  <a:gd name="T6" fmla="*/ 3163 w 20000"/>
                  <a:gd name="T7" fmla="*/ 3088 h 20000"/>
                  <a:gd name="T8" fmla="*/ 9147 w 20000"/>
                  <a:gd name="T9" fmla="*/ 312 h 20000"/>
                  <a:gd name="T10" fmla="*/ 9192 w 20000"/>
                  <a:gd name="T11" fmla="*/ 3059 h 20000"/>
                  <a:gd name="T12" fmla="*/ 12628 w 20000"/>
                  <a:gd name="T13" fmla="*/ 3201 h 20000"/>
                  <a:gd name="T14" fmla="*/ 15131 w 20000"/>
                  <a:gd name="T15" fmla="*/ 6176 h 20000"/>
                  <a:gd name="T16" fmla="*/ 15199 w 20000"/>
                  <a:gd name="T17" fmla="*/ 7649 h 20000"/>
                  <a:gd name="T18" fmla="*/ 15427 w 20000"/>
                  <a:gd name="T19" fmla="*/ 11246 h 20000"/>
                  <a:gd name="T20" fmla="*/ 17065 w 20000"/>
                  <a:gd name="T21" fmla="*/ 12181 h 20000"/>
                  <a:gd name="T22" fmla="*/ 16177 w 20000"/>
                  <a:gd name="T23" fmla="*/ 15127 h 20000"/>
                  <a:gd name="T24" fmla="*/ 17975 w 20000"/>
                  <a:gd name="T25" fmla="*/ 14929 h 20000"/>
                  <a:gd name="T26" fmla="*/ 19977 w 20000"/>
                  <a:gd name="T27" fmla="*/ 17649 h 20000"/>
                  <a:gd name="T28" fmla="*/ 19932 w 20000"/>
                  <a:gd name="T29" fmla="*/ 17989 h 20000"/>
                  <a:gd name="T30" fmla="*/ 17270 w 20000"/>
                  <a:gd name="T31" fmla="*/ 19972 h 20000"/>
                  <a:gd name="T32" fmla="*/ 15290 w 20000"/>
                  <a:gd name="T33" fmla="*/ 19802 h 20000"/>
                  <a:gd name="T34" fmla="*/ 12014 w 20000"/>
                  <a:gd name="T35" fmla="*/ 17762 h 20000"/>
                  <a:gd name="T36" fmla="*/ 9807 w 20000"/>
                  <a:gd name="T37" fmla="*/ 17932 h 20000"/>
                  <a:gd name="T38" fmla="*/ 6075 w 20000"/>
                  <a:gd name="T39" fmla="*/ 14051 h 20000"/>
                  <a:gd name="T40" fmla="*/ 1866 w 20000"/>
                  <a:gd name="T41" fmla="*/ 12408 h 20000"/>
                  <a:gd name="T42" fmla="*/ 3572 w 20000"/>
                  <a:gd name="T43" fmla="*/ 9575 h 20000"/>
                  <a:gd name="T44" fmla="*/ 1092 w 20000"/>
                  <a:gd name="T45" fmla="*/ 6742 h 20000"/>
                  <a:gd name="T46" fmla="*/ 1411 w 20000"/>
                  <a:gd name="T47" fmla="*/ 4278 h 20000"/>
                  <a:gd name="T48" fmla="*/ 0 w 20000"/>
                  <a:gd name="T49" fmla="*/ 1671 h 20000"/>
                  <a:gd name="T50" fmla="*/ 91 w 20000"/>
                  <a:gd name="T51" fmla="*/ 15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91" y="1530"/>
                    </a:moveTo>
                    <a:lnTo>
                      <a:pt x="91" y="0"/>
                    </a:lnTo>
                    <a:lnTo>
                      <a:pt x="2776" y="793"/>
                    </a:lnTo>
                    <a:lnTo>
                      <a:pt x="3163" y="3088"/>
                    </a:lnTo>
                    <a:lnTo>
                      <a:pt x="9147" y="312"/>
                    </a:lnTo>
                    <a:lnTo>
                      <a:pt x="9192" y="3059"/>
                    </a:lnTo>
                    <a:lnTo>
                      <a:pt x="12628" y="3201"/>
                    </a:lnTo>
                    <a:lnTo>
                      <a:pt x="15131" y="6176"/>
                    </a:lnTo>
                    <a:lnTo>
                      <a:pt x="15199" y="7649"/>
                    </a:lnTo>
                    <a:lnTo>
                      <a:pt x="15427" y="11246"/>
                    </a:lnTo>
                    <a:lnTo>
                      <a:pt x="17065" y="12181"/>
                    </a:lnTo>
                    <a:lnTo>
                      <a:pt x="16177" y="15127"/>
                    </a:lnTo>
                    <a:lnTo>
                      <a:pt x="17975" y="14929"/>
                    </a:lnTo>
                    <a:lnTo>
                      <a:pt x="19977" y="17649"/>
                    </a:lnTo>
                    <a:lnTo>
                      <a:pt x="19932" y="17989"/>
                    </a:lnTo>
                    <a:lnTo>
                      <a:pt x="17270" y="19972"/>
                    </a:lnTo>
                    <a:lnTo>
                      <a:pt x="15290" y="19802"/>
                    </a:lnTo>
                    <a:lnTo>
                      <a:pt x="12014" y="17762"/>
                    </a:lnTo>
                    <a:lnTo>
                      <a:pt x="9807" y="17932"/>
                    </a:lnTo>
                    <a:lnTo>
                      <a:pt x="6075" y="14051"/>
                    </a:lnTo>
                    <a:lnTo>
                      <a:pt x="1866" y="12408"/>
                    </a:lnTo>
                    <a:lnTo>
                      <a:pt x="3572" y="9575"/>
                    </a:lnTo>
                    <a:lnTo>
                      <a:pt x="1092" y="6742"/>
                    </a:lnTo>
                    <a:lnTo>
                      <a:pt x="1411" y="4278"/>
                    </a:lnTo>
                    <a:lnTo>
                      <a:pt x="0" y="1671"/>
                    </a:lnTo>
                    <a:lnTo>
                      <a:pt x="91" y="15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4" name="Bouches-du-Rhô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4A0BBD5-658E-447B-B845-A3C338E61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403" y="5082890"/>
                <a:ext cx="735664" cy="481204"/>
              </a:xfrm>
              <a:custGeom>
                <a:avLst/>
                <a:gdLst>
                  <a:gd name="T0" fmla="*/ 65 w 20000"/>
                  <a:gd name="T1" fmla="*/ 12031 h 20000"/>
                  <a:gd name="T2" fmla="*/ 3007 w 20000"/>
                  <a:gd name="T3" fmla="*/ 9119 h 20000"/>
                  <a:gd name="T4" fmla="*/ 2484 w 20000"/>
                  <a:gd name="T5" fmla="*/ 8352 h 20000"/>
                  <a:gd name="T6" fmla="*/ 3235 w 20000"/>
                  <a:gd name="T7" fmla="*/ 6284 h 20000"/>
                  <a:gd name="T8" fmla="*/ 5033 w 20000"/>
                  <a:gd name="T9" fmla="*/ 6488 h 20000"/>
                  <a:gd name="T10" fmla="*/ 5212 w 20000"/>
                  <a:gd name="T11" fmla="*/ 1558 h 20000"/>
                  <a:gd name="T12" fmla="*/ 6438 w 20000"/>
                  <a:gd name="T13" fmla="*/ 0 h 20000"/>
                  <a:gd name="T14" fmla="*/ 9444 w 20000"/>
                  <a:gd name="T15" fmla="*/ 1481 h 20000"/>
                  <a:gd name="T16" fmla="*/ 12124 w 20000"/>
                  <a:gd name="T17" fmla="*/ 4981 h 20000"/>
                  <a:gd name="T18" fmla="*/ 13709 w 20000"/>
                  <a:gd name="T19" fmla="*/ 4802 h 20000"/>
                  <a:gd name="T20" fmla="*/ 16062 w 20000"/>
                  <a:gd name="T21" fmla="*/ 6667 h 20000"/>
                  <a:gd name="T22" fmla="*/ 17500 w 20000"/>
                  <a:gd name="T23" fmla="*/ 6794 h 20000"/>
                  <a:gd name="T24" fmla="*/ 19412 w 20000"/>
                  <a:gd name="T25" fmla="*/ 5006 h 20000"/>
                  <a:gd name="T26" fmla="*/ 19951 w 20000"/>
                  <a:gd name="T27" fmla="*/ 6743 h 20000"/>
                  <a:gd name="T28" fmla="*/ 19003 w 20000"/>
                  <a:gd name="T29" fmla="*/ 6973 h 20000"/>
                  <a:gd name="T30" fmla="*/ 18235 w 20000"/>
                  <a:gd name="T31" fmla="*/ 9068 h 20000"/>
                  <a:gd name="T32" fmla="*/ 18268 w 20000"/>
                  <a:gd name="T33" fmla="*/ 9374 h 20000"/>
                  <a:gd name="T34" fmla="*/ 19085 w 20000"/>
                  <a:gd name="T35" fmla="*/ 9783 h 20000"/>
                  <a:gd name="T36" fmla="*/ 18791 w 20000"/>
                  <a:gd name="T37" fmla="*/ 11648 h 20000"/>
                  <a:gd name="T38" fmla="*/ 19984 w 20000"/>
                  <a:gd name="T39" fmla="*/ 13359 h 20000"/>
                  <a:gd name="T40" fmla="*/ 18611 w 20000"/>
                  <a:gd name="T41" fmla="*/ 13946 h 20000"/>
                  <a:gd name="T42" fmla="*/ 18611 w 20000"/>
                  <a:gd name="T43" fmla="*/ 16143 h 20000"/>
                  <a:gd name="T44" fmla="*/ 19739 w 20000"/>
                  <a:gd name="T45" fmla="*/ 17548 h 20000"/>
                  <a:gd name="T46" fmla="*/ 18611 w 20000"/>
                  <a:gd name="T47" fmla="*/ 19974 h 20000"/>
                  <a:gd name="T48" fmla="*/ 14265 w 20000"/>
                  <a:gd name="T49" fmla="*/ 19387 h 20000"/>
                  <a:gd name="T50" fmla="*/ 14608 w 20000"/>
                  <a:gd name="T51" fmla="*/ 16526 h 20000"/>
                  <a:gd name="T52" fmla="*/ 13824 w 20000"/>
                  <a:gd name="T53" fmla="*/ 15249 h 20000"/>
                  <a:gd name="T54" fmla="*/ 10458 w 20000"/>
                  <a:gd name="T55" fmla="*/ 16245 h 20000"/>
                  <a:gd name="T56" fmla="*/ 9853 w 20000"/>
                  <a:gd name="T57" fmla="*/ 14662 h 20000"/>
                  <a:gd name="T58" fmla="*/ 11487 w 20000"/>
                  <a:gd name="T59" fmla="*/ 14330 h 20000"/>
                  <a:gd name="T60" fmla="*/ 12761 w 20000"/>
                  <a:gd name="T61" fmla="*/ 12031 h 20000"/>
                  <a:gd name="T62" fmla="*/ 11912 w 20000"/>
                  <a:gd name="T63" fmla="*/ 12899 h 20000"/>
                  <a:gd name="T64" fmla="*/ 10114 w 20000"/>
                  <a:gd name="T65" fmla="*/ 10013 h 20000"/>
                  <a:gd name="T66" fmla="*/ 10637 w 20000"/>
                  <a:gd name="T67" fmla="*/ 14125 h 20000"/>
                  <a:gd name="T68" fmla="*/ 8873 w 20000"/>
                  <a:gd name="T69" fmla="*/ 13436 h 20000"/>
                  <a:gd name="T70" fmla="*/ 7827 w 20000"/>
                  <a:gd name="T71" fmla="*/ 16347 h 20000"/>
                  <a:gd name="T72" fmla="*/ 4379 w 20000"/>
                  <a:gd name="T73" fmla="*/ 15453 h 20000"/>
                  <a:gd name="T74" fmla="*/ 4771 w 20000"/>
                  <a:gd name="T75" fmla="*/ 14227 h 20000"/>
                  <a:gd name="T76" fmla="*/ 4036 w 20000"/>
                  <a:gd name="T77" fmla="*/ 13103 h 20000"/>
                  <a:gd name="T78" fmla="*/ 0 w 20000"/>
                  <a:gd name="T79" fmla="*/ 12925 h 20000"/>
                  <a:gd name="T80" fmla="*/ 65 w 20000"/>
                  <a:gd name="T81" fmla="*/ 1203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65" y="12031"/>
                    </a:moveTo>
                    <a:lnTo>
                      <a:pt x="3007" y="9119"/>
                    </a:lnTo>
                    <a:lnTo>
                      <a:pt x="2484" y="8352"/>
                    </a:lnTo>
                    <a:lnTo>
                      <a:pt x="3235" y="6284"/>
                    </a:lnTo>
                    <a:lnTo>
                      <a:pt x="5033" y="6488"/>
                    </a:lnTo>
                    <a:lnTo>
                      <a:pt x="5212" y="1558"/>
                    </a:lnTo>
                    <a:lnTo>
                      <a:pt x="6438" y="0"/>
                    </a:lnTo>
                    <a:lnTo>
                      <a:pt x="9444" y="1481"/>
                    </a:lnTo>
                    <a:lnTo>
                      <a:pt x="12124" y="4981"/>
                    </a:lnTo>
                    <a:lnTo>
                      <a:pt x="13709" y="4802"/>
                    </a:lnTo>
                    <a:lnTo>
                      <a:pt x="16062" y="6667"/>
                    </a:lnTo>
                    <a:lnTo>
                      <a:pt x="17500" y="6794"/>
                    </a:lnTo>
                    <a:lnTo>
                      <a:pt x="19412" y="5006"/>
                    </a:lnTo>
                    <a:lnTo>
                      <a:pt x="19951" y="6743"/>
                    </a:lnTo>
                    <a:lnTo>
                      <a:pt x="19003" y="6973"/>
                    </a:lnTo>
                    <a:lnTo>
                      <a:pt x="18235" y="9068"/>
                    </a:lnTo>
                    <a:lnTo>
                      <a:pt x="18268" y="9374"/>
                    </a:lnTo>
                    <a:lnTo>
                      <a:pt x="19085" y="9783"/>
                    </a:lnTo>
                    <a:lnTo>
                      <a:pt x="18791" y="11648"/>
                    </a:lnTo>
                    <a:lnTo>
                      <a:pt x="19984" y="13359"/>
                    </a:lnTo>
                    <a:lnTo>
                      <a:pt x="18611" y="13946"/>
                    </a:lnTo>
                    <a:lnTo>
                      <a:pt x="18611" y="16143"/>
                    </a:lnTo>
                    <a:lnTo>
                      <a:pt x="19739" y="17548"/>
                    </a:lnTo>
                    <a:lnTo>
                      <a:pt x="18611" y="19974"/>
                    </a:lnTo>
                    <a:lnTo>
                      <a:pt x="14265" y="19387"/>
                    </a:lnTo>
                    <a:lnTo>
                      <a:pt x="14608" y="16526"/>
                    </a:lnTo>
                    <a:lnTo>
                      <a:pt x="13824" y="15249"/>
                    </a:lnTo>
                    <a:lnTo>
                      <a:pt x="10458" y="16245"/>
                    </a:lnTo>
                    <a:lnTo>
                      <a:pt x="9853" y="14662"/>
                    </a:lnTo>
                    <a:lnTo>
                      <a:pt x="11487" y="14330"/>
                    </a:lnTo>
                    <a:lnTo>
                      <a:pt x="12761" y="12031"/>
                    </a:lnTo>
                    <a:lnTo>
                      <a:pt x="11912" y="12899"/>
                    </a:lnTo>
                    <a:lnTo>
                      <a:pt x="10114" y="10013"/>
                    </a:lnTo>
                    <a:lnTo>
                      <a:pt x="10637" y="14125"/>
                    </a:lnTo>
                    <a:lnTo>
                      <a:pt x="8873" y="13436"/>
                    </a:lnTo>
                    <a:lnTo>
                      <a:pt x="7827" y="16347"/>
                    </a:lnTo>
                    <a:lnTo>
                      <a:pt x="4379" y="15453"/>
                    </a:lnTo>
                    <a:lnTo>
                      <a:pt x="4771" y="14227"/>
                    </a:lnTo>
                    <a:lnTo>
                      <a:pt x="4036" y="13103"/>
                    </a:lnTo>
                    <a:lnTo>
                      <a:pt x="0" y="12925"/>
                    </a:lnTo>
                    <a:lnTo>
                      <a:pt x="65" y="1203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25" name="Allie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39C0A61-6850-4F0C-9EF7-EAA51E6F0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3189976"/>
                <a:ext cx="774699" cy="593425"/>
              </a:xfrm>
              <a:custGeom>
                <a:avLst/>
                <a:gdLst>
                  <a:gd name="T0" fmla="*/ 124 w 20000"/>
                  <a:gd name="T1" fmla="*/ 8765 h 20000"/>
                  <a:gd name="T2" fmla="*/ 357 w 20000"/>
                  <a:gd name="T3" fmla="*/ 10376 h 20000"/>
                  <a:gd name="T4" fmla="*/ 2419 w 20000"/>
                  <a:gd name="T5" fmla="*/ 11987 h 20000"/>
                  <a:gd name="T6" fmla="*/ 3318 w 20000"/>
                  <a:gd name="T7" fmla="*/ 15145 h 20000"/>
                  <a:gd name="T8" fmla="*/ 4093 w 20000"/>
                  <a:gd name="T9" fmla="*/ 15618 h 20000"/>
                  <a:gd name="T10" fmla="*/ 5271 w 20000"/>
                  <a:gd name="T11" fmla="*/ 13298 h 20000"/>
                  <a:gd name="T12" fmla="*/ 6124 w 20000"/>
                  <a:gd name="T13" fmla="*/ 13792 h 20000"/>
                  <a:gd name="T14" fmla="*/ 6326 w 20000"/>
                  <a:gd name="T15" fmla="*/ 12803 h 20000"/>
                  <a:gd name="T16" fmla="*/ 7488 w 20000"/>
                  <a:gd name="T17" fmla="*/ 12653 h 20000"/>
                  <a:gd name="T18" fmla="*/ 8031 w 20000"/>
                  <a:gd name="T19" fmla="*/ 15639 h 20000"/>
                  <a:gd name="T20" fmla="*/ 10434 w 20000"/>
                  <a:gd name="T21" fmla="*/ 16971 h 20000"/>
                  <a:gd name="T22" fmla="*/ 13597 w 20000"/>
                  <a:gd name="T23" fmla="*/ 16971 h 20000"/>
                  <a:gd name="T24" fmla="*/ 13783 w 20000"/>
                  <a:gd name="T25" fmla="*/ 18217 h 20000"/>
                  <a:gd name="T26" fmla="*/ 15209 w 20000"/>
                  <a:gd name="T27" fmla="*/ 17916 h 20000"/>
                  <a:gd name="T28" fmla="*/ 16419 w 20000"/>
                  <a:gd name="T29" fmla="*/ 19979 h 20000"/>
                  <a:gd name="T30" fmla="*/ 16450 w 20000"/>
                  <a:gd name="T31" fmla="*/ 19807 h 20000"/>
                  <a:gd name="T32" fmla="*/ 17953 w 20000"/>
                  <a:gd name="T33" fmla="*/ 18690 h 20000"/>
                  <a:gd name="T34" fmla="*/ 17349 w 20000"/>
                  <a:gd name="T35" fmla="*/ 13212 h 20000"/>
                  <a:gd name="T36" fmla="*/ 18806 w 20000"/>
                  <a:gd name="T37" fmla="*/ 12052 h 20000"/>
                  <a:gd name="T38" fmla="*/ 19984 w 20000"/>
                  <a:gd name="T39" fmla="*/ 10934 h 20000"/>
                  <a:gd name="T40" fmla="*/ 19984 w 20000"/>
                  <a:gd name="T41" fmla="*/ 8185 h 20000"/>
                  <a:gd name="T42" fmla="*/ 16930 w 20000"/>
                  <a:gd name="T43" fmla="*/ 5951 h 20000"/>
                  <a:gd name="T44" fmla="*/ 15581 w 20000"/>
                  <a:gd name="T45" fmla="*/ 1267 h 20000"/>
                  <a:gd name="T46" fmla="*/ 15690 w 20000"/>
                  <a:gd name="T47" fmla="*/ 1160 h 20000"/>
                  <a:gd name="T48" fmla="*/ 13705 w 20000"/>
                  <a:gd name="T49" fmla="*/ 3416 h 20000"/>
                  <a:gd name="T50" fmla="*/ 12915 w 20000"/>
                  <a:gd name="T51" fmla="*/ 1847 h 20000"/>
                  <a:gd name="T52" fmla="*/ 10698 w 20000"/>
                  <a:gd name="T53" fmla="*/ 2771 h 20000"/>
                  <a:gd name="T54" fmla="*/ 8744 w 20000"/>
                  <a:gd name="T55" fmla="*/ 0 h 20000"/>
                  <a:gd name="T56" fmla="*/ 7411 w 20000"/>
                  <a:gd name="T57" fmla="*/ 107 h 20000"/>
                  <a:gd name="T58" fmla="*/ 6698 w 20000"/>
                  <a:gd name="T59" fmla="*/ 1568 h 20000"/>
                  <a:gd name="T60" fmla="*/ 5054 w 20000"/>
                  <a:gd name="T61" fmla="*/ 1267 h 20000"/>
                  <a:gd name="T62" fmla="*/ 3519 w 20000"/>
                  <a:gd name="T63" fmla="*/ 3072 h 20000"/>
                  <a:gd name="T64" fmla="*/ 4000 w 20000"/>
                  <a:gd name="T65" fmla="*/ 5585 h 20000"/>
                  <a:gd name="T66" fmla="*/ 1147 w 20000"/>
                  <a:gd name="T67" fmla="*/ 6359 h 20000"/>
                  <a:gd name="T68" fmla="*/ 0 w 20000"/>
                  <a:gd name="T69" fmla="*/ 8528 h 20000"/>
                  <a:gd name="T70" fmla="*/ 124 w 20000"/>
                  <a:gd name="T71" fmla="*/ 876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24" y="8765"/>
                    </a:moveTo>
                    <a:lnTo>
                      <a:pt x="357" y="10376"/>
                    </a:lnTo>
                    <a:lnTo>
                      <a:pt x="2419" y="11987"/>
                    </a:lnTo>
                    <a:lnTo>
                      <a:pt x="3318" y="15145"/>
                    </a:lnTo>
                    <a:lnTo>
                      <a:pt x="4093" y="15618"/>
                    </a:lnTo>
                    <a:lnTo>
                      <a:pt x="5271" y="13298"/>
                    </a:lnTo>
                    <a:lnTo>
                      <a:pt x="6124" y="13792"/>
                    </a:lnTo>
                    <a:lnTo>
                      <a:pt x="6326" y="12803"/>
                    </a:lnTo>
                    <a:lnTo>
                      <a:pt x="7488" y="12653"/>
                    </a:lnTo>
                    <a:lnTo>
                      <a:pt x="8031" y="15639"/>
                    </a:lnTo>
                    <a:lnTo>
                      <a:pt x="10434" y="16971"/>
                    </a:lnTo>
                    <a:lnTo>
                      <a:pt x="13597" y="16971"/>
                    </a:lnTo>
                    <a:lnTo>
                      <a:pt x="13783" y="18217"/>
                    </a:lnTo>
                    <a:lnTo>
                      <a:pt x="15209" y="17916"/>
                    </a:lnTo>
                    <a:lnTo>
                      <a:pt x="16419" y="19979"/>
                    </a:lnTo>
                    <a:lnTo>
                      <a:pt x="16450" y="19807"/>
                    </a:lnTo>
                    <a:lnTo>
                      <a:pt x="17953" y="18690"/>
                    </a:lnTo>
                    <a:lnTo>
                      <a:pt x="17349" y="13212"/>
                    </a:lnTo>
                    <a:lnTo>
                      <a:pt x="18806" y="12052"/>
                    </a:lnTo>
                    <a:lnTo>
                      <a:pt x="19984" y="10934"/>
                    </a:lnTo>
                    <a:lnTo>
                      <a:pt x="19984" y="8185"/>
                    </a:lnTo>
                    <a:lnTo>
                      <a:pt x="16930" y="5951"/>
                    </a:lnTo>
                    <a:lnTo>
                      <a:pt x="15581" y="1267"/>
                    </a:lnTo>
                    <a:lnTo>
                      <a:pt x="15690" y="1160"/>
                    </a:lnTo>
                    <a:lnTo>
                      <a:pt x="13705" y="3416"/>
                    </a:lnTo>
                    <a:lnTo>
                      <a:pt x="12915" y="1847"/>
                    </a:lnTo>
                    <a:lnTo>
                      <a:pt x="10698" y="2771"/>
                    </a:lnTo>
                    <a:lnTo>
                      <a:pt x="8744" y="0"/>
                    </a:lnTo>
                    <a:lnTo>
                      <a:pt x="7411" y="107"/>
                    </a:lnTo>
                    <a:lnTo>
                      <a:pt x="6698" y="1568"/>
                    </a:lnTo>
                    <a:lnTo>
                      <a:pt x="5054" y="1267"/>
                    </a:lnTo>
                    <a:lnTo>
                      <a:pt x="3519" y="3072"/>
                    </a:lnTo>
                    <a:lnTo>
                      <a:pt x="4000" y="5585"/>
                    </a:lnTo>
                    <a:lnTo>
                      <a:pt x="1147" y="6359"/>
                    </a:lnTo>
                    <a:lnTo>
                      <a:pt x="0" y="8528"/>
                    </a:lnTo>
                    <a:lnTo>
                      <a:pt x="124" y="8765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226" name="Cantal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0544C54-0406-4820-872C-8FA65C586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09" y="4026582"/>
                <a:ext cx="594536" cy="590235"/>
              </a:xfrm>
              <a:custGeom>
                <a:avLst/>
                <a:gdLst>
                  <a:gd name="T0" fmla="*/ 81 w 20000"/>
                  <a:gd name="T1" fmla="*/ 12181 h 20000"/>
                  <a:gd name="T2" fmla="*/ 1557 w 20000"/>
                  <a:gd name="T3" fmla="*/ 15983 h 20000"/>
                  <a:gd name="T4" fmla="*/ 789 w 20000"/>
                  <a:gd name="T5" fmla="*/ 18078 h 20000"/>
                  <a:gd name="T6" fmla="*/ 2042 w 20000"/>
                  <a:gd name="T7" fmla="*/ 19978 h 20000"/>
                  <a:gd name="T8" fmla="*/ 3842 w 20000"/>
                  <a:gd name="T9" fmla="*/ 18877 h 20000"/>
                  <a:gd name="T10" fmla="*/ 6309 w 20000"/>
                  <a:gd name="T11" fmla="*/ 19266 h 20000"/>
                  <a:gd name="T12" fmla="*/ 8291 w 20000"/>
                  <a:gd name="T13" fmla="*/ 14773 h 20000"/>
                  <a:gd name="T14" fmla="*/ 10334 w 20000"/>
                  <a:gd name="T15" fmla="*/ 12678 h 20000"/>
                  <a:gd name="T16" fmla="*/ 10799 w 20000"/>
                  <a:gd name="T17" fmla="*/ 14471 h 20000"/>
                  <a:gd name="T18" fmla="*/ 12214 w 20000"/>
                  <a:gd name="T19" fmla="*/ 14212 h 20000"/>
                  <a:gd name="T20" fmla="*/ 13387 w 20000"/>
                  <a:gd name="T21" fmla="*/ 16393 h 20000"/>
                  <a:gd name="T22" fmla="*/ 14034 w 20000"/>
                  <a:gd name="T23" fmla="*/ 19503 h 20000"/>
                  <a:gd name="T24" fmla="*/ 14196 w 20000"/>
                  <a:gd name="T25" fmla="*/ 19179 h 20000"/>
                  <a:gd name="T26" fmla="*/ 15956 w 20000"/>
                  <a:gd name="T27" fmla="*/ 13974 h 20000"/>
                  <a:gd name="T28" fmla="*/ 17189 w 20000"/>
                  <a:gd name="T29" fmla="*/ 14384 h 20000"/>
                  <a:gd name="T30" fmla="*/ 18038 w 20000"/>
                  <a:gd name="T31" fmla="*/ 12700 h 20000"/>
                  <a:gd name="T32" fmla="*/ 19980 w 20000"/>
                  <a:gd name="T33" fmla="*/ 12009 h 20000"/>
                  <a:gd name="T34" fmla="*/ 18766 w 20000"/>
                  <a:gd name="T35" fmla="*/ 8963 h 20000"/>
                  <a:gd name="T36" fmla="*/ 19778 w 20000"/>
                  <a:gd name="T37" fmla="*/ 8877 h 20000"/>
                  <a:gd name="T38" fmla="*/ 17796 w 20000"/>
                  <a:gd name="T39" fmla="*/ 4946 h 20000"/>
                  <a:gd name="T40" fmla="*/ 15652 w 20000"/>
                  <a:gd name="T41" fmla="*/ 4536 h 20000"/>
                  <a:gd name="T42" fmla="*/ 15693 w 20000"/>
                  <a:gd name="T43" fmla="*/ 4255 h 20000"/>
                  <a:gd name="T44" fmla="*/ 16057 w 20000"/>
                  <a:gd name="T45" fmla="*/ 3110 h 20000"/>
                  <a:gd name="T46" fmla="*/ 14540 w 20000"/>
                  <a:gd name="T47" fmla="*/ 4536 h 20000"/>
                  <a:gd name="T48" fmla="*/ 12599 w 20000"/>
                  <a:gd name="T49" fmla="*/ 2333 h 20000"/>
                  <a:gd name="T50" fmla="*/ 9949 w 20000"/>
                  <a:gd name="T51" fmla="*/ 2289 h 20000"/>
                  <a:gd name="T52" fmla="*/ 9585 w 20000"/>
                  <a:gd name="T53" fmla="*/ 1037 h 20000"/>
                  <a:gd name="T54" fmla="*/ 6855 w 20000"/>
                  <a:gd name="T55" fmla="*/ 0 h 20000"/>
                  <a:gd name="T56" fmla="*/ 7078 w 20000"/>
                  <a:gd name="T57" fmla="*/ 2333 h 20000"/>
                  <a:gd name="T58" fmla="*/ 4469 w 20000"/>
                  <a:gd name="T59" fmla="*/ 1512 h 20000"/>
                  <a:gd name="T60" fmla="*/ 4489 w 20000"/>
                  <a:gd name="T61" fmla="*/ 3218 h 20000"/>
                  <a:gd name="T62" fmla="*/ 2042 w 20000"/>
                  <a:gd name="T63" fmla="*/ 5961 h 20000"/>
                  <a:gd name="T64" fmla="*/ 2548 w 20000"/>
                  <a:gd name="T65" fmla="*/ 7149 h 20000"/>
                  <a:gd name="T66" fmla="*/ 1638 w 20000"/>
                  <a:gd name="T67" fmla="*/ 9158 h 20000"/>
                  <a:gd name="T68" fmla="*/ 445 w 20000"/>
                  <a:gd name="T69" fmla="*/ 9762 h 20000"/>
                  <a:gd name="T70" fmla="*/ 1031 w 20000"/>
                  <a:gd name="T71" fmla="*/ 11425 h 20000"/>
                  <a:gd name="T72" fmla="*/ 0 w 20000"/>
                  <a:gd name="T73" fmla="*/ 11620 h 20000"/>
                  <a:gd name="T74" fmla="*/ 81 w 20000"/>
                  <a:gd name="T75" fmla="*/ 1218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81" y="12181"/>
                    </a:moveTo>
                    <a:lnTo>
                      <a:pt x="1557" y="15983"/>
                    </a:lnTo>
                    <a:lnTo>
                      <a:pt x="789" y="18078"/>
                    </a:lnTo>
                    <a:lnTo>
                      <a:pt x="2042" y="19978"/>
                    </a:lnTo>
                    <a:lnTo>
                      <a:pt x="3842" y="18877"/>
                    </a:lnTo>
                    <a:lnTo>
                      <a:pt x="6309" y="19266"/>
                    </a:lnTo>
                    <a:lnTo>
                      <a:pt x="8291" y="14773"/>
                    </a:lnTo>
                    <a:lnTo>
                      <a:pt x="10334" y="12678"/>
                    </a:lnTo>
                    <a:lnTo>
                      <a:pt x="10799" y="14471"/>
                    </a:lnTo>
                    <a:lnTo>
                      <a:pt x="12214" y="14212"/>
                    </a:lnTo>
                    <a:lnTo>
                      <a:pt x="13387" y="16393"/>
                    </a:lnTo>
                    <a:lnTo>
                      <a:pt x="14034" y="19503"/>
                    </a:lnTo>
                    <a:lnTo>
                      <a:pt x="14196" y="19179"/>
                    </a:lnTo>
                    <a:lnTo>
                      <a:pt x="15956" y="13974"/>
                    </a:lnTo>
                    <a:lnTo>
                      <a:pt x="17189" y="14384"/>
                    </a:lnTo>
                    <a:lnTo>
                      <a:pt x="18038" y="12700"/>
                    </a:lnTo>
                    <a:lnTo>
                      <a:pt x="19980" y="12009"/>
                    </a:lnTo>
                    <a:lnTo>
                      <a:pt x="18766" y="8963"/>
                    </a:lnTo>
                    <a:lnTo>
                      <a:pt x="19778" y="8877"/>
                    </a:lnTo>
                    <a:lnTo>
                      <a:pt x="17796" y="4946"/>
                    </a:lnTo>
                    <a:lnTo>
                      <a:pt x="15652" y="4536"/>
                    </a:lnTo>
                    <a:lnTo>
                      <a:pt x="15693" y="4255"/>
                    </a:lnTo>
                    <a:lnTo>
                      <a:pt x="16057" y="3110"/>
                    </a:lnTo>
                    <a:lnTo>
                      <a:pt x="14540" y="4536"/>
                    </a:lnTo>
                    <a:lnTo>
                      <a:pt x="12599" y="2333"/>
                    </a:lnTo>
                    <a:lnTo>
                      <a:pt x="9949" y="2289"/>
                    </a:lnTo>
                    <a:lnTo>
                      <a:pt x="9585" y="1037"/>
                    </a:lnTo>
                    <a:lnTo>
                      <a:pt x="6855" y="0"/>
                    </a:lnTo>
                    <a:lnTo>
                      <a:pt x="7078" y="2333"/>
                    </a:lnTo>
                    <a:lnTo>
                      <a:pt x="4469" y="1512"/>
                    </a:lnTo>
                    <a:lnTo>
                      <a:pt x="4489" y="3218"/>
                    </a:lnTo>
                    <a:lnTo>
                      <a:pt x="2042" y="5961"/>
                    </a:lnTo>
                    <a:lnTo>
                      <a:pt x="2548" y="7149"/>
                    </a:lnTo>
                    <a:lnTo>
                      <a:pt x="1638" y="9158"/>
                    </a:lnTo>
                    <a:lnTo>
                      <a:pt x="445" y="9762"/>
                    </a:lnTo>
                    <a:lnTo>
                      <a:pt x="1031" y="11425"/>
                    </a:lnTo>
                    <a:lnTo>
                      <a:pt x="0" y="11620"/>
                    </a:lnTo>
                    <a:lnTo>
                      <a:pt x="81" y="12181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227" name="Haute-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B0961EF-E383-49FD-8517-F7ECC1FC0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4736" y="4073331"/>
                <a:ext cx="642580" cy="467403"/>
              </a:xfrm>
              <a:custGeom>
                <a:avLst/>
                <a:gdLst>
                  <a:gd name="T0" fmla="*/ 56 w 20000"/>
                  <a:gd name="T1" fmla="*/ 3579 h 20000"/>
                  <a:gd name="T2" fmla="*/ 373 w 20000"/>
                  <a:gd name="T3" fmla="*/ 2131 h 20000"/>
                  <a:gd name="T4" fmla="*/ 3862 w 20000"/>
                  <a:gd name="T5" fmla="*/ 0 h 20000"/>
                  <a:gd name="T6" fmla="*/ 5840 w 20000"/>
                  <a:gd name="T7" fmla="*/ 0 h 20000"/>
                  <a:gd name="T8" fmla="*/ 7649 w 20000"/>
                  <a:gd name="T9" fmla="*/ 2514 h 20000"/>
                  <a:gd name="T10" fmla="*/ 8489 w 20000"/>
                  <a:gd name="T11" fmla="*/ 1202 h 20000"/>
                  <a:gd name="T12" fmla="*/ 11567 w 20000"/>
                  <a:gd name="T13" fmla="*/ 2022 h 20000"/>
                  <a:gd name="T14" fmla="*/ 13974 w 20000"/>
                  <a:gd name="T15" fmla="*/ 2459 h 20000"/>
                  <a:gd name="T16" fmla="*/ 15466 w 20000"/>
                  <a:gd name="T17" fmla="*/ 847 h 20000"/>
                  <a:gd name="T18" fmla="*/ 17761 w 20000"/>
                  <a:gd name="T19" fmla="*/ 1503 h 20000"/>
                  <a:gd name="T20" fmla="*/ 17985 w 20000"/>
                  <a:gd name="T21" fmla="*/ 4126 h 20000"/>
                  <a:gd name="T22" fmla="*/ 19981 w 20000"/>
                  <a:gd name="T23" fmla="*/ 5464 h 20000"/>
                  <a:gd name="T24" fmla="*/ 19496 w 20000"/>
                  <a:gd name="T25" fmla="*/ 8852 h 20000"/>
                  <a:gd name="T26" fmla="*/ 18377 w 20000"/>
                  <a:gd name="T27" fmla="*/ 8197 h 20000"/>
                  <a:gd name="T28" fmla="*/ 18489 w 20000"/>
                  <a:gd name="T29" fmla="*/ 11284 h 20000"/>
                  <a:gd name="T30" fmla="*/ 17295 w 20000"/>
                  <a:gd name="T31" fmla="*/ 11803 h 20000"/>
                  <a:gd name="T32" fmla="*/ 17407 w 20000"/>
                  <a:gd name="T33" fmla="*/ 13279 h 20000"/>
                  <a:gd name="T34" fmla="*/ 16287 w 20000"/>
                  <a:gd name="T35" fmla="*/ 13443 h 20000"/>
                  <a:gd name="T36" fmla="*/ 15299 w 20000"/>
                  <a:gd name="T37" fmla="*/ 16093 h 20000"/>
                  <a:gd name="T38" fmla="*/ 13507 w 20000"/>
                  <a:gd name="T39" fmla="*/ 16284 h 20000"/>
                  <a:gd name="T40" fmla="*/ 11138 w 20000"/>
                  <a:gd name="T41" fmla="*/ 19973 h 20000"/>
                  <a:gd name="T42" fmla="*/ 8022 w 20000"/>
                  <a:gd name="T43" fmla="*/ 16038 h 20000"/>
                  <a:gd name="T44" fmla="*/ 5616 w 20000"/>
                  <a:gd name="T45" fmla="*/ 18169 h 20000"/>
                  <a:gd name="T46" fmla="*/ 3993 w 20000"/>
                  <a:gd name="T47" fmla="*/ 13388 h 20000"/>
                  <a:gd name="T48" fmla="*/ 2892 w 20000"/>
                  <a:gd name="T49" fmla="*/ 9536 h 20000"/>
                  <a:gd name="T50" fmla="*/ 3806 w 20000"/>
                  <a:gd name="T51" fmla="*/ 9399 h 20000"/>
                  <a:gd name="T52" fmla="*/ 1978 w 20000"/>
                  <a:gd name="T53" fmla="*/ 4454 h 20000"/>
                  <a:gd name="T54" fmla="*/ 0 w 20000"/>
                  <a:gd name="T55" fmla="*/ 3934 h 20000"/>
                  <a:gd name="T56" fmla="*/ 56 w 20000"/>
                  <a:gd name="T57" fmla="*/ 357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56" y="3579"/>
                    </a:moveTo>
                    <a:lnTo>
                      <a:pt x="373" y="2131"/>
                    </a:lnTo>
                    <a:lnTo>
                      <a:pt x="3862" y="0"/>
                    </a:lnTo>
                    <a:lnTo>
                      <a:pt x="5840" y="0"/>
                    </a:lnTo>
                    <a:lnTo>
                      <a:pt x="7649" y="2514"/>
                    </a:lnTo>
                    <a:lnTo>
                      <a:pt x="8489" y="1202"/>
                    </a:lnTo>
                    <a:lnTo>
                      <a:pt x="11567" y="2022"/>
                    </a:lnTo>
                    <a:lnTo>
                      <a:pt x="13974" y="2459"/>
                    </a:lnTo>
                    <a:lnTo>
                      <a:pt x="15466" y="847"/>
                    </a:lnTo>
                    <a:lnTo>
                      <a:pt x="17761" y="1503"/>
                    </a:lnTo>
                    <a:lnTo>
                      <a:pt x="17985" y="4126"/>
                    </a:lnTo>
                    <a:lnTo>
                      <a:pt x="19981" y="5464"/>
                    </a:lnTo>
                    <a:lnTo>
                      <a:pt x="19496" y="8852"/>
                    </a:lnTo>
                    <a:lnTo>
                      <a:pt x="18377" y="8197"/>
                    </a:lnTo>
                    <a:lnTo>
                      <a:pt x="18489" y="11284"/>
                    </a:lnTo>
                    <a:lnTo>
                      <a:pt x="17295" y="11803"/>
                    </a:lnTo>
                    <a:lnTo>
                      <a:pt x="17407" y="13279"/>
                    </a:lnTo>
                    <a:lnTo>
                      <a:pt x="16287" y="13443"/>
                    </a:lnTo>
                    <a:lnTo>
                      <a:pt x="15299" y="16093"/>
                    </a:lnTo>
                    <a:lnTo>
                      <a:pt x="13507" y="16284"/>
                    </a:lnTo>
                    <a:lnTo>
                      <a:pt x="11138" y="19973"/>
                    </a:lnTo>
                    <a:lnTo>
                      <a:pt x="8022" y="16038"/>
                    </a:lnTo>
                    <a:lnTo>
                      <a:pt x="5616" y="18169"/>
                    </a:lnTo>
                    <a:lnTo>
                      <a:pt x="3993" y="13388"/>
                    </a:lnTo>
                    <a:lnTo>
                      <a:pt x="2892" y="9536"/>
                    </a:lnTo>
                    <a:lnTo>
                      <a:pt x="3806" y="9399"/>
                    </a:lnTo>
                    <a:lnTo>
                      <a:pt x="1978" y="4454"/>
                    </a:lnTo>
                    <a:lnTo>
                      <a:pt x="0" y="3934"/>
                    </a:lnTo>
                    <a:lnTo>
                      <a:pt x="56" y="3579"/>
                    </a:lnTo>
                    <a:close/>
                  </a:path>
                </a:pathLst>
              </a:custGeom>
              <a:solidFill>
                <a:srgbClr val="E9665B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228" name="Puy-de-Dôm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9BA23BA-34E6-4649-BB5F-2C588405B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979" y="3552626"/>
                <a:ext cx="725154" cy="662020"/>
              </a:xfrm>
              <a:custGeom>
                <a:avLst/>
                <a:gdLst>
                  <a:gd name="T0" fmla="*/ 182 w 20000"/>
                  <a:gd name="T1" fmla="*/ 8428 h 20000"/>
                  <a:gd name="T2" fmla="*/ 2831 w 20000"/>
                  <a:gd name="T3" fmla="*/ 5632 h 20000"/>
                  <a:gd name="T4" fmla="*/ 2252 w 20000"/>
                  <a:gd name="T5" fmla="*/ 2237 h 20000"/>
                  <a:gd name="T6" fmla="*/ 3079 w 20000"/>
                  <a:gd name="T7" fmla="*/ 2642 h 20000"/>
                  <a:gd name="T8" fmla="*/ 4338 w 20000"/>
                  <a:gd name="T9" fmla="*/ 579 h 20000"/>
                  <a:gd name="T10" fmla="*/ 5248 w 20000"/>
                  <a:gd name="T11" fmla="*/ 1003 h 20000"/>
                  <a:gd name="T12" fmla="*/ 5464 w 20000"/>
                  <a:gd name="T13" fmla="*/ 135 h 20000"/>
                  <a:gd name="T14" fmla="*/ 6705 w 20000"/>
                  <a:gd name="T15" fmla="*/ 0 h 20000"/>
                  <a:gd name="T16" fmla="*/ 7285 w 20000"/>
                  <a:gd name="T17" fmla="*/ 2681 h 20000"/>
                  <a:gd name="T18" fmla="*/ 9851 w 20000"/>
                  <a:gd name="T19" fmla="*/ 3857 h 20000"/>
                  <a:gd name="T20" fmla="*/ 13228 w 20000"/>
                  <a:gd name="T21" fmla="*/ 3857 h 20000"/>
                  <a:gd name="T22" fmla="*/ 13427 w 20000"/>
                  <a:gd name="T23" fmla="*/ 4976 h 20000"/>
                  <a:gd name="T24" fmla="*/ 14950 w 20000"/>
                  <a:gd name="T25" fmla="*/ 4725 h 20000"/>
                  <a:gd name="T26" fmla="*/ 16242 w 20000"/>
                  <a:gd name="T27" fmla="*/ 6557 h 20000"/>
                  <a:gd name="T28" fmla="*/ 17036 w 20000"/>
                  <a:gd name="T29" fmla="*/ 7502 h 20000"/>
                  <a:gd name="T30" fmla="*/ 16275 w 20000"/>
                  <a:gd name="T31" fmla="*/ 9527 h 20000"/>
                  <a:gd name="T32" fmla="*/ 19983 w 20000"/>
                  <a:gd name="T33" fmla="*/ 15718 h 20000"/>
                  <a:gd name="T34" fmla="*/ 18891 w 20000"/>
                  <a:gd name="T35" fmla="*/ 18631 h 20000"/>
                  <a:gd name="T36" fmla="*/ 16142 w 20000"/>
                  <a:gd name="T37" fmla="*/ 18052 h 20000"/>
                  <a:gd name="T38" fmla="*/ 15414 w 20000"/>
                  <a:gd name="T39" fmla="*/ 18959 h 20000"/>
                  <a:gd name="T40" fmla="*/ 13808 w 20000"/>
                  <a:gd name="T41" fmla="*/ 17203 h 20000"/>
                  <a:gd name="T42" fmla="*/ 12053 w 20000"/>
                  <a:gd name="T43" fmla="*/ 17203 h 20000"/>
                  <a:gd name="T44" fmla="*/ 8957 w 20000"/>
                  <a:gd name="T45" fmla="*/ 18708 h 20000"/>
                  <a:gd name="T46" fmla="*/ 7699 w 20000"/>
                  <a:gd name="T47" fmla="*/ 19981 h 20000"/>
                  <a:gd name="T48" fmla="*/ 6126 w 20000"/>
                  <a:gd name="T49" fmla="*/ 17994 h 20000"/>
                  <a:gd name="T50" fmla="*/ 3957 w 20000"/>
                  <a:gd name="T51" fmla="*/ 17975 h 20000"/>
                  <a:gd name="T52" fmla="*/ 3659 w 20000"/>
                  <a:gd name="T53" fmla="*/ 16856 h 20000"/>
                  <a:gd name="T54" fmla="*/ 1424 w 20000"/>
                  <a:gd name="T55" fmla="*/ 15931 h 20000"/>
                  <a:gd name="T56" fmla="*/ 1242 w 20000"/>
                  <a:gd name="T57" fmla="*/ 10550 h 20000"/>
                  <a:gd name="T58" fmla="*/ 0 w 20000"/>
                  <a:gd name="T59" fmla="*/ 8640 h 20000"/>
                  <a:gd name="T60" fmla="*/ 182 w 20000"/>
                  <a:gd name="T61" fmla="*/ 84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00" h="20000">
                    <a:moveTo>
                      <a:pt x="182" y="8428"/>
                    </a:moveTo>
                    <a:lnTo>
                      <a:pt x="2831" y="5632"/>
                    </a:lnTo>
                    <a:lnTo>
                      <a:pt x="2252" y="2237"/>
                    </a:lnTo>
                    <a:lnTo>
                      <a:pt x="3079" y="2642"/>
                    </a:lnTo>
                    <a:lnTo>
                      <a:pt x="4338" y="579"/>
                    </a:lnTo>
                    <a:lnTo>
                      <a:pt x="5248" y="1003"/>
                    </a:lnTo>
                    <a:lnTo>
                      <a:pt x="5464" y="135"/>
                    </a:lnTo>
                    <a:lnTo>
                      <a:pt x="6705" y="0"/>
                    </a:lnTo>
                    <a:lnTo>
                      <a:pt x="7285" y="2681"/>
                    </a:lnTo>
                    <a:lnTo>
                      <a:pt x="9851" y="3857"/>
                    </a:lnTo>
                    <a:lnTo>
                      <a:pt x="13228" y="3857"/>
                    </a:lnTo>
                    <a:lnTo>
                      <a:pt x="13427" y="4976"/>
                    </a:lnTo>
                    <a:lnTo>
                      <a:pt x="14950" y="4725"/>
                    </a:lnTo>
                    <a:lnTo>
                      <a:pt x="16242" y="6557"/>
                    </a:lnTo>
                    <a:lnTo>
                      <a:pt x="17036" y="7502"/>
                    </a:lnTo>
                    <a:lnTo>
                      <a:pt x="16275" y="9527"/>
                    </a:lnTo>
                    <a:lnTo>
                      <a:pt x="19983" y="15718"/>
                    </a:lnTo>
                    <a:lnTo>
                      <a:pt x="18891" y="18631"/>
                    </a:lnTo>
                    <a:lnTo>
                      <a:pt x="16142" y="18052"/>
                    </a:lnTo>
                    <a:lnTo>
                      <a:pt x="15414" y="18959"/>
                    </a:lnTo>
                    <a:lnTo>
                      <a:pt x="13808" y="17203"/>
                    </a:lnTo>
                    <a:lnTo>
                      <a:pt x="12053" y="17203"/>
                    </a:lnTo>
                    <a:lnTo>
                      <a:pt x="8957" y="18708"/>
                    </a:lnTo>
                    <a:lnTo>
                      <a:pt x="7699" y="19981"/>
                    </a:lnTo>
                    <a:lnTo>
                      <a:pt x="6126" y="17994"/>
                    </a:lnTo>
                    <a:lnTo>
                      <a:pt x="3957" y="17975"/>
                    </a:lnTo>
                    <a:lnTo>
                      <a:pt x="3659" y="16856"/>
                    </a:lnTo>
                    <a:lnTo>
                      <a:pt x="1424" y="15931"/>
                    </a:lnTo>
                    <a:lnTo>
                      <a:pt x="1242" y="10550"/>
                    </a:lnTo>
                    <a:lnTo>
                      <a:pt x="0" y="8640"/>
                    </a:lnTo>
                    <a:lnTo>
                      <a:pt x="182" y="842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229" name="Ai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A82F32FB-E1E5-4295-BD16-E088CC7DF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7499" y="3326475"/>
                <a:ext cx="638075" cy="615758"/>
              </a:xfrm>
              <a:custGeom>
                <a:avLst/>
                <a:gdLst>
                  <a:gd name="T0" fmla="*/ 0 w 20000"/>
                  <a:gd name="T1" fmla="*/ 12995 h 20000"/>
                  <a:gd name="T2" fmla="*/ 1994 w 20000"/>
                  <a:gd name="T3" fmla="*/ 13803 h 20000"/>
                  <a:gd name="T4" fmla="*/ 2634 w 20000"/>
                  <a:gd name="T5" fmla="*/ 15959 h 20000"/>
                  <a:gd name="T6" fmla="*/ 5268 w 20000"/>
                  <a:gd name="T7" fmla="*/ 15751 h 20000"/>
                  <a:gd name="T8" fmla="*/ 7300 w 20000"/>
                  <a:gd name="T9" fmla="*/ 16560 h 20000"/>
                  <a:gd name="T10" fmla="*/ 8862 w 20000"/>
                  <a:gd name="T11" fmla="*/ 14114 h 20000"/>
                  <a:gd name="T12" fmla="*/ 12813 w 20000"/>
                  <a:gd name="T13" fmla="*/ 19979 h 20000"/>
                  <a:gd name="T14" fmla="*/ 14751 w 20000"/>
                  <a:gd name="T15" fmla="*/ 17575 h 20000"/>
                  <a:gd name="T16" fmla="*/ 15466 w 20000"/>
                  <a:gd name="T17" fmla="*/ 12684 h 20000"/>
                  <a:gd name="T18" fmla="*/ 15183 w 20000"/>
                  <a:gd name="T19" fmla="*/ 10570 h 20000"/>
                  <a:gd name="T20" fmla="*/ 15014 w 20000"/>
                  <a:gd name="T21" fmla="*/ 10342 h 20000"/>
                  <a:gd name="T22" fmla="*/ 15259 w 20000"/>
                  <a:gd name="T23" fmla="*/ 9016 h 20000"/>
                  <a:gd name="T24" fmla="*/ 17084 w 20000"/>
                  <a:gd name="T25" fmla="*/ 8290 h 20000"/>
                  <a:gd name="T26" fmla="*/ 17310 w 20000"/>
                  <a:gd name="T27" fmla="*/ 6425 h 20000"/>
                  <a:gd name="T28" fmla="*/ 19398 w 20000"/>
                  <a:gd name="T29" fmla="*/ 5513 h 20000"/>
                  <a:gd name="T30" fmla="*/ 19981 w 20000"/>
                  <a:gd name="T31" fmla="*/ 2798 h 20000"/>
                  <a:gd name="T32" fmla="*/ 18438 w 20000"/>
                  <a:gd name="T33" fmla="*/ 1865 h 20000"/>
                  <a:gd name="T34" fmla="*/ 15823 w 20000"/>
                  <a:gd name="T35" fmla="*/ 5326 h 20000"/>
                  <a:gd name="T36" fmla="*/ 13866 w 20000"/>
                  <a:gd name="T37" fmla="*/ 5430 h 20000"/>
                  <a:gd name="T38" fmla="*/ 12625 w 20000"/>
                  <a:gd name="T39" fmla="*/ 3793 h 20000"/>
                  <a:gd name="T40" fmla="*/ 10818 w 20000"/>
                  <a:gd name="T41" fmla="*/ 5492 h 20000"/>
                  <a:gd name="T42" fmla="*/ 9577 w 20000"/>
                  <a:gd name="T43" fmla="*/ 3731 h 20000"/>
                  <a:gd name="T44" fmla="*/ 9219 w 20000"/>
                  <a:gd name="T45" fmla="*/ 4435 h 20000"/>
                  <a:gd name="T46" fmla="*/ 7921 w 20000"/>
                  <a:gd name="T47" fmla="*/ 1513 h 20000"/>
                  <a:gd name="T48" fmla="*/ 5908 w 20000"/>
                  <a:gd name="T49" fmla="*/ 0 h 20000"/>
                  <a:gd name="T50" fmla="*/ 4309 w 20000"/>
                  <a:gd name="T51" fmla="*/ 788 h 20000"/>
                  <a:gd name="T52" fmla="*/ 2653 w 20000"/>
                  <a:gd name="T53" fmla="*/ 145 h 20000"/>
                  <a:gd name="T54" fmla="*/ 527 w 20000"/>
                  <a:gd name="T55" fmla="*/ 7689 h 20000"/>
                  <a:gd name="T56" fmla="*/ 0 w 20000"/>
                  <a:gd name="T57" fmla="*/ 129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0" y="12995"/>
                    </a:moveTo>
                    <a:lnTo>
                      <a:pt x="1994" y="13803"/>
                    </a:lnTo>
                    <a:lnTo>
                      <a:pt x="2634" y="15959"/>
                    </a:lnTo>
                    <a:lnTo>
                      <a:pt x="5268" y="15751"/>
                    </a:lnTo>
                    <a:lnTo>
                      <a:pt x="7300" y="16560"/>
                    </a:lnTo>
                    <a:lnTo>
                      <a:pt x="8862" y="14114"/>
                    </a:lnTo>
                    <a:lnTo>
                      <a:pt x="12813" y="19979"/>
                    </a:lnTo>
                    <a:lnTo>
                      <a:pt x="14751" y="17575"/>
                    </a:lnTo>
                    <a:lnTo>
                      <a:pt x="15466" y="12684"/>
                    </a:lnTo>
                    <a:lnTo>
                      <a:pt x="15183" y="10570"/>
                    </a:lnTo>
                    <a:lnTo>
                      <a:pt x="15014" y="10342"/>
                    </a:lnTo>
                    <a:lnTo>
                      <a:pt x="15259" y="9016"/>
                    </a:lnTo>
                    <a:lnTo>
                      <a:pt x="17084" y="8290"/>
                    </a:lnTo>
                    <a:lnTo>
                      <a:pt x="17310" y="6425"/>
                    </a:lnTo>
                    <a:lnTo>
                      <a:pt x="19398" y="5513"/>
                    </a:lnTo>
                    <a:lnTo>
                      <a:pt x="19981" y="2798"/>
                    </a:lnTo>
                    <a:lnTo>
                      <a:pt x="18438" y="1865"/>
                    </a:lnTo>
                    <a:lnTo>
                      <a:pt x="15823" y="5326"/>
                    </a:lnTo>
                    <a:lnTo>
                      <a:pt x="13866" y="5430"/>
                    </a:lnTo>
                    <a:lnTo>
                      <a:pt x="12625" y="3793"/>
                    </a:lnTo>
                    <a:lnTo>
                      <a:pt x="10818" y="5492"/>
                    </a:lnTo>
                    <a:lnTo>
                      <a:pt x="9577" y="3731"/>
                    </a:lnTo>
                    <a:lnTo>
                      <a:pt x="9219" y="4435"/>
                    </a:lnTo>
                    <a:lnTo>
                      <a:pt x="7921" y="1513"/>
                    </a:lnTo>
                    <a:lnTo>
                      <a:pt x="5908" y="0"/>
                    </a:lnTo>
                    <a:lnTo>
                      <a:pt x="4309" y="788"/>
                    </a:lnTo>
                    <a:lnTo>
                      <a:pt x="2653" y="145"/>
                    </a:lnTo>
                    <a:lnTo>
                      <a:pt x="527" y="7689"/>
                    </a:lnTo>
                    <a:lnTo>
                      <a:pt x="0" y="1299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0" name="Ardèch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E4875A1-3FA9-4A62-B29E-5C4E2CA9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8341" y="4110390"/>
                <a:ext cx="472927" cy="760925"/>
              </a:xfrm>
              <a:custGeom>
                <a:avLst/>
                <a:gdLst>
                  <a:gd name="T0" fmla="*/ 178 w 20000"/>
                  <a:gd name="T1" fmla="*/ 12171 h 20000"/>
                  <a:gd name="T2" fmla="*/ 2774 w 20000"/>
                  <a:gd name="T3" fmla="*/ 16463 h 20000"/>
                  <a:gd name="T4" fmla="*/ 4224 w 20000"/>
                  <a:gd name="T5" fmla="*/ 17502 h 20000"/>
                  <a:gd name="T6" fmla="*/ 3893 w 20000"/>
                  <a:gd name="T7" fmla="*/ 19061 h 20000"/>
                  <a:gd name="T8" fmla="*/ 5344 w 20000"/>
                  <a:gd name="T9" fmla="*/ 18692 h 20000"/>
                  <a:gd name="T10" fmla="*/ 8015 w 20000"/>
                  <a:gd name="T11" fmla="*/ 19983 h 20000"/>
                  <a:gd name="T12" fmla="*/ 9338 w 20000"/>
                  <a:gd name="T13" fmla="*/ 18642 h 20000"/>
                  <a:gd name="T14" fmla="*/ 10433 w 20000"/>
                  <a:gd name="T15" fmla="*/ 18441 h 20000"/>
                  <a:gd name="T16" fmla="*/ 11501 w 20000"/>
                  <a:gd name="T17" fmla="*/ 19564 h 20000"/>
                  <a:gd name="T18" fmla="*/ 12774 w 20000"/>
                  <a:gd name="T19" fmla="*/ 18558 h 20000"/>
                  <a:gd name="T20" fmla="*/ 15573 w 20000"/>
                  <a:gd name="T21" fmla="*/ 19681 h 20000"/>
                  <a:gd name="T22" fmla="*/ 15674 w 20000"/>
                  <a:gd name="T23" fmla="*/ 19598 h 20000"/>
                  <a:gd name="T24" fmla="*/ 15674 w 20000"/>
                  <a:gd name="T25" fmla="*/ 18692 h 20000"/>
                  <a:gd name="T26" fmla="*/ 15547 w 20000"/>
                  <a:gd name="T27" fmla="*/ 18575 h 20000"/>
                  <a:gd name="T28" fmla="*/ 15573 w 20000"/>
                  <a:gd name="T29" fmla="*/ 18256 h 20000"/>
                  <a:gd name="T30" fmla="*/ 16463 w 20000"/>
                  <a:gd name="T31" fmla="*/ 14468 h 20000"/>
                  <a:gd name="T32" fmla="*/ 18041 w 20000"/>
                  <a:gd name="T33" fmla="*/ 12808 h 20000"/>
                  <a:gd name="T34" fmla="*/ 17659 w 20000"/>
                  <a:gd name="T35" fmla="*/ 10729 h 20000"/>
                  <a:gd name="T36" fmla="*/ 19975 w 20000"/>
                  <a:gd name="T37" fmla="*/ 7661 h 20000"/>
                  <a:gd name="T38" fmla="*/ 18041 w 20000"/>
                  <a:gd name="T39" fmla="*/ 1190 h 20000"/>
                  <a:gd name="T40" fmla="*/ 17201 w 20000"/>
                  <a:gd name="T41" fmla="*/ 0 h 20000"/>
                  <a:gd name="T42" fmla="*/ 14453 w 20000"/>
                  <a:gd name="T43" fmla="*/ 989 h 20000"/>
                  <a:gd name="T44" fmla="*/ 13995 w 20000"/>
                  <a:gd name="T45" fmla="*/ 2179 h 20000"/>
                  <a:gd name="T46" fmla="*/ 12061 w 20000"/>
                  <a:gd name="T47" fmla="*/ 2431 h 20000"/>
                  <a:gd name="T48" fmla="*/ 11399 w 20000"/>
                  <a:gd name="T49" fmla="*/ 4510 h 20000"/>
                  <a:gd name="T50" fmla="*/ 9873 w 20000"/>
                  <a:gd name="T51" fmla="*/ 4107 h 20000"/>
                  <a:gd name="T52" fmla="*/ 10025 w 20000"/>
                  <a:gd name="T53" fmla="*/ 6002 h 20000"/>
                  <a:gd name="T54" fmla="*/ 8397 w 20000"/>
                  <a:gd name="T55" fmla="*/ 6320 h 20000"/>
                  <a:gd name="T56" fmla="*/ 8550 w 20000"/>
                  <a:gd name="T57" fmla="*/ 7209 h 20000"/>
                  <a:gd name="T58" fmla="*/ 7023 w 20000"/>
                  <a:gd name="T59" fmla="*/ 7326 h 20000"/>
                  <a:gd name="T60" fmla="*/ 5674 w 20000"/>
                  <a:gd name="T61" fmla="*/ 8952 h 20000"/>
                  <a:gd name="T62" fmla="*/ 3232 w 20000"/>
                  <a:gd name="T63" fmla="*/ 9070 h 20000"/>
                  <a:gd name="T64" fmla="*/ 0 w 20000"/>
                  <a:gd name="T65" fmla="*/ 11316 h 20000"/>
                  <a:gd name="T66" fmla="*/ 0 w 20000"/>
                  <a:gd name="T67" fmla="*/ 11953 h 20000"/>
                  <a:gd name="T68" fmla="*/ 178 w 20000"/>
                  <a:gd name="T69" fmla="*/ 121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178" y="12171"/>
                    </a:moveTo>
                    <a:lnTo>
                      <a:pt x="2774" y="16463"/>
                    </a:lnTo>
                    <a:lnTo>
                      <a:pt x="4224" y="17502"/>
                    </a:lnTo>
                    <a:lnTo>
                      <a:pt x="3893" y="19061"/>
                    </a:lnTo>
                    <a:lnTo>
                      <a:pt x="5344" y="18692"/>
                    </a:lnTo>
                    <a:lnTo>
                      <a:pt x="8015" y="19983"/>
                    </a:lnTo>
                    <a:lnTo>
                      <a:pt x="9338" y="18642"/>
                    </a:lnTo>
                    <a:lnTo>
                      <a:pt x="10433" y="18441"/>
                    </a:lnTo>
                    <a:lnTo>
                      <a:pt x="11501" y="19564"/>
                    </a:lnTo>
                    <a:lnTo>
                      <a:pt x="12774" y="18558"/>
                    </a:lnTo>
                    <a:lnTo>
                      <a:pt x="15573" y="19681"/>
                    </a:lnTo>
                    <a:lnTo>
                      <a:pt x="15674" y="19598"/>
                    </a:lnTo>
                    <a:lnTo>
                      <a:pt x="15674" y="18692"/>
                    </a:lnTo>
                    <a:lnTo>
                      <a:pt x="15547" y="18575"/>
                    </a:lnTo>
                    <a:lnTo>
                      <a:pt x="15573" y="18256"/>
                    </a:lnTo>
                    <a:lnTo>
                      <a:pt x="16463" y="14468"/>
                    </a:lnTo>
                    <a:lnTo>
                      <a:pt x="18041" y="12808"/>
                    </a:lnTo>
                    <a:lnTo>
                      <a:pt x="17659" y="10729"/>
                    </a:lnTo>
                    <a:lnTo>
                      <a:pt x="19975" y="7661"/>
                    </a:lnTo>
                    <a:lnTo>
                      <a:pt x="18041" y="1190"/>
                    </a:lnTo>
                    <a:lnTo>
                      <a:pt x="17201" y="0"/>
                    </a:lnTo>
                    <a:lnTo>
                      <a:pt x="14453" y="989"/>
                    </a:lnTo>
                    <a:lnTo>
                      <a:pt x="13995" y="2179"/>
                    </a:lnTo>
                    <a:lnTo>
                      <a:pt x="12061" y="2431"/>
                    </a:lnTo>
                    <a:lnTo>
                      <a:pt x="11399" y="4510"/>
                    </a:lnTo>
                    <a:lnTo>
                      <a:pt x="9873" y="4107"/>
                    </a:lnTo>
                    <a:lnTo>
                      <a:pt x="10025" y="6002"/>
                    </a:lnTo>
                    <a:lnTo>
                      <a:pt x="8397" y="6320"/>
                    </a:lnTo>
                    <a:lnTo>
                      <a:pt x="8550" y="7209"/>
                    </a:lnTo>
                    <a:lnTo>
                      <a:pt x="7023" y="7326"/>
                    </a:lnTo>
                    <a:lnTo>
                      <a:pt x="5674" y="8952"/>
                    </a:lnTo>
                    <a:lnTo>
                      <a:pt x="3232" y="9070"/>
                    </a:lnTo>
                    <a:lnTo>
                      <a:pt x="0" y="11316"/>
                    </a:lnTo>
                    <a:lnTo>
                      <a:pt x="0" y="11953"/>
                    </a:lnTo>
                    <a:lnTo>
                      <a:pt x="178" y="12171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E0E0E0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1" name="Drôm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7908544-EF20-4F45-AB02-00240C0B6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5957" y="4123491"/>
                <a:ext cx="531480" cy="839090"/>
              </a:xfrm>
              <a:custGeom>
                <a:avLst/>
                <a:gdLst>
                  <a:gd name="T0" fmla="*/ 23 w 20000"/>
                  <a:gd name="T1" fmla="*/ 16271 h 20000"/>
                  <a:gd name="T2" fmla="*/ 814 w 20000"/>
                  <a:gd name="T3" fmla="*/ 12831 h 20000"/>
                  <a:gd name="T4" fmla="*/ 2215 w 20000"/>
                  <a:gd name="T5" fmla="*/ 11324 h 20000"/>
                  <a:gd name="T6" fmla="*/ 1876 w 20000"/>
                  <a:gd name="T7" fmla="*/ 9437 h 20000"/>
                  <a:gd name="T8" fmla="*/ 3932 w 20000"/>
                  <a:gd name="T9" fmla="*/ 6651 h 20000"/>
                  <a:gd name="T10" fmla="*/ 2215 w 20000"/>
                  <a:gd name="T11" fmla="*/ 776 h 20000"/>
                  <a:gd name="T12" fmla="*/ 5808 w 20000"/>
                  <a:gd name="T13" fmla="*/ 0 h 20000"/>
                  <a:gd name="T14" fmla="*/ 6960 w 20000"/>
                  <a:gd name="T15" fmla="*/ 959 h 20000"/>
                  <a:gd name="T16" fmla="*/ 8000 w 20000"/>
                  <a:gd name="T17" fmla="*/ 731 h 20000"/>
                  <a:gd name="T18" fmla="*/ 7751 w 20000"/>
                  <a:gd name="T19" fmla="*/ 1537 h 20000"/>
                  <a:gd name="T20" fmla="*/ 9107 w 20000"/>
                  <a:gd name="T21" fmla="*/ 2009 h 20000"/>
                  <a:gd name="T22" fmla="*/ 8045 w 20000"/>
                  <a:gd name="T23" fmla="*/ 4353 h 20000"/>
                  <a:gd name="T24" fmla="*/ 12429 w 20000"/>
                  <a:gd name="T25" fmla="*/ 4932 h 20000"/>
                  <a:gd name="T26" fmla="*/ 14215 w 20000"/>
                  <a:gd name="T27" fmla="*/ 4155 h 20000"/>
                  <a:gd name="T28" fmla="*/ 13853 w 20000"/>
                  <a:gd name="T29" fmla="*/ 8767 h 20000"/>
                  <a:gd name="T30" fmla="*/ 19977 w 20000"/>
                  <a:gd name="T31" fmla="*/ 10198 h 20000"/>
                  <a:gd name="T32" fmla="*/ 19661 w 20000"/>
                  <a:gd name="T33" fmla="*/ 11096 h 20000"/>
                  <a:gd name="T34" fmla="*/ 17107 w 20000"/>
                  <a:gd name="T35" fmla="*/ 11172 h 20000"/>
                  <a:gd name="T36" fmla="*/ 16407 w 20000"/>
                  <a:gd name="T37" fmla="*/ 12892 h 20000"/>
                  <a:gd name="T38" fmla="*/ 17627 w 20000"/>
                  <a:gd name="T39" fmla="*/ 13577 h 20000"/>
                  <a:gd name="T40" fmla="*/ 16655 w 20000"/>
                  <a:gd name="T41" fmla="*/ 14170 h 20000"/>
                  <a:gd name="T42" fmla="*/ 14079 w 20000"/>
                  <a:gd name="T43" fmla="*/ 13729 h 20000"/>
                  <a:gd name="T44" fmla="*/ 14780 w 20000"/>
                  <a:gd name="T45" fmla="*/ 14855 h 20000"/>
                  <a:gd name="T46" fmla="*/ 13424 w 20000"/>
                  <a:gd name="T47" fmla="*/ 14947 h 20000"/>
                  <a:gd name="T48" fmla="*/ 13740 w 20000"/>
                  <a:gd name="T49" fmla="*/ 15175 h 20000"/>
                  <a:gd name="T50" fmla="*/ 14870 w 20000"/>
                  <a:gd name="T51" fmla="*/ 16301 h 20000"/>
                  <a:gd name="T52" fmla="*/ 17107 w 20000"/>
                  <a:gd name="T53" fmla="*/ 16317 h 20000"/>
                  <a:gd name="T54" fmla="*/ 18215 w 20000"/>
                  <a:gd name="T55" fmla="*/ 18676 h 20000"/>
                  <a:gd name="T56" fmla="*/ 18215 w 20000"/>
                  <a:gd name="T57" fmla="*/ 19361 h 20000"/>
                  <a:gd name="T58" fmla="*/ 16452 w 20000"/>
                  <a:gd name="T59" fmla="*/ 18737 h 20000"/>
                  <a:gd name="T60" fmla="*/ 15051 w 20000"/>
                  <a:gd name="T61" fmla="*/ 19985 h 20000"/>
                  <a:gd name="T62" fmla="*/ 12542 w 20000"/>
                  <a:gd name="T63" fmla="*/ 18387 h 20000"/>
                  <a:gd name="T64" fmla="*/ 9153 w 20000"/>
                  <a:gd name="T65" fmla="*/ 18295 h 20000"/>
                  <a:gd name="T66" fmla="*/ 9107 w 20000"/>
                  <a:gd name="T67" fmla="*/ 16834 h 20000"/>
                  <a:gd name="T68" fmla="*/ 3164 w 20000"/>
                  <a:gd name="T69" fmla="*/ 18326 h 20000"/>
                  <a:gd name="T70" fmla="*/ 2802 w 20000"/>
                  <a:gd name="T71" fmla="*/ 17093 h 20000"/>
                  <a:gd name="T72" fmla="*/ 113 w 20000"/>
                  <a:gd name="T73" fmla="*/ 16667 h 20000"/>
                  <a:gd name="T74" fmla="*/ 0 w 20000"/>
                  <a:gd name="T75" fmla="*/ 16560 h 20000"/>
                  <a:gd name="T76" fmla="*/ 23 w 20000"/>
                  <a:gd name="T77" fmla="*/ 162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23" y="16271"/>
                    </a:moveTo>
                    <a:lnTo>
                      <a:pt x="814" y="12831"/>
                    </a:lnTo>
                    <a:lnTo>
                      <a:pt x="2215" y="11324"/>
                    </a:lnTo>
                    <a:lnTo>
                      <a:pt x="1876" y="9437"/>
                    </a:lnTo>
                    <a:lnTo>
                      <a:pt x="3932" y="6651"/>
                    </a:lnTo>
                    <a:lnTo>
                      <a:pt x="2215" y="776"/>
                    </a:lnTo>
                    <a:lnTo>
                      <a:pt x="5808" y="0"/>
                    </a:lnTo>
                    <a:lnTo>
                      <a:pt x="6960" y="959"/>
                    </a:lnTo>
                    <a:lnTo>
                      <a:pt x="8000" y="731"/>
                    </a:lnTo>
                    <a:lnTo>
                      <a:pt x="7751" y="1537"/>
                    </a:lnTo>
                    <a:lnTo>
                      <a:pt x="9107" y="2009"/>
                    </a:lnTo>
                    <a:lnTo>
                      <a:pt x="8045" y="4353"/>
                    </a:lnTo>
                    <a:lnTo>
                      <a:pt x="12429" y="4932"/>
                    </a:lnTo>
                    <a:lnTo>
                      <a:pt x="14215" y="4155"/>
                    </a:lnTo>
                    <a:lnTo>
                      <a:pt x="13853" y="8767"/>
                    </a:lnTo>
                    <a:lnTo>
                      <a:pt x="19977" y="10198"/>
                    </a:lnTo>
                    <a:lnTo>
                      <a:pt x="19661" y="11096"/>
                    </a:lnTo>
                    <a:lnTo>
                      <a:pt x="17107" y="11172"/>
                    </a:lnTo>
                    <a:lnTo>
                      <a:pt x="16407" y="12892"/>
                    </a:lnTo>
                    <a:lnTo>
                      <a:pt x="17627" y="13577"/>
                    </a:lnTo>
                    <a:lnTo>
                      <a:pt x="16655" y="14170"/>
                    </a:lnTo>
                    <a:lnTo>
                      <a:pt x="14079" y="13729"/>
                    </a:lnTo>
                    <a:lnTo>
                      <a:pt x="14780" y="14855"/>
                    </a:lnTo>
                    <a:lnTo>
                      <a:pt x="13424" y="14947"/>
                    </a:lnTo>
                    <a:lnTo>
                      <a:pt x="13740" y="15175"/>
                    </a:lnTo>
                    <a:lnTo>
                      <a:pt x="14870" y="16301"/>
                    </a:lnTo>
                    <a:lnTo>
                      <a:pt x="17107" y="16317"/>
                    </a:lnTo>
                    <a:lnTo>
                      <a:pt x="18215" y="18676"/>
                    </a:lnTo>
                    <a:lnTo>
                      <a:pt x="18215" y="19361"/>
                    </a:lnTo>
                    <a:lnTo>
                      <a:pt x="16452" y="18737"/>
                    </a:lnTo>
                    <a:lnTo>
                      <a:pt x="15051" y="19985"/>
                    </a:lnTo>
                    <a:lnTo>
                      <a:pt x="12542" y="18387"/>
                    </a:lnTo>
                    <a:lnTo>
                      <a:pt x="9153" y="18295"/>
                    </a:lnTo>
                    <a:lnTo>
                      <a:pt x="9107" y="16834"/>
                    </a:lnTo>
                    <a:lnTo>
                      <a:pt x="3164" y="18326"/>
                    </a:lnTo>
                    <a:lnTo>
                      <a:pt x="2802" y="17093"/>
                    </a:lnTo>
                    <a:lnTo>
                      <a:pt x="113" y="16667"/>
                    </a:lnTo>
                    <a:lnTo>
                      <a:pt x="0" y="16560"/>
                    </a:lnTo>
                    <a:lnTo>
                      <a:pt x="23" y="16271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E0E0E0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2" name="Isè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6C14099-8F37-4CD8-BA22-352D4904B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6811" y="3749885"/>
                <a:ext cx="750677" cy="802401"/>
              </a:xfrm>
              <a:custGeom>
                <a:avLst/>
                <a:gdLst>
                  <a:gd name="T0" fmla="*/ 16 w 20000"/>
                  <a:gd name="T1" fmla="*/ 8283 h 20000"/>
                  <a:gd name="T2" fmla="*/ 144 w 20000"/>
                  <a:gd name="T3" fmla="*/ 8998 h 20000"/>
                  <a:gd name="T4" fmla="*/ 688 w 20000"/>
                  <a:gd name="T5" fmla="*/ 10143 h 20000"/>
                  <a:gd name="T6" fmla="*/ 3232 w 20000"/>
                  <a:gd name="T7" fmla="*/ 9332 h 20000"/>
                  <a:gd name="T8" fmla="*/ 4048 w 20000"/>
                  <a:gd name="T9" fmla="*/ 10334 h 20000"/>
                  <a:gd name="T10" fmla="*/ 4784 w 20000"/>
                  <a:gd name="T11" fmla="*/ 10095 h 20000"/>
                  <a:gd name="T12" fmla="*/ 4608 w 20000"/>
                  <a:gd name="T13" fmla="*/ 10938 h 20000"/>
                  <a:gd name="T14" fmla="*/ 5568 w 20000"/>
                  <a:gd name="T15" fmla="*/ 11415 h 20000"/>
                  <a:gd name="T16" fmla="*/ 4816 w 20000"/>
                  <a:gd name="T17" fmla="*/ 13879 h 20000"/>
                  <a:gd name="T18" fmla="*/ 7920 w 20000"/>
                  <a:gd name="T19" fmla="*/ 14483 h 20000"/>
                  <a:gd name="T20" fmla="*/ 9200 w 20000"/>
                  <a:gd name="T21" fmla="*/ 13672 h 20000"/>
                  <a:gd name="T22" fmla="*/ 8928 w 20000"/>
                  <a:gd name="T23" fmla="*/ 18474 h 20000"/>
                  <a:gd name="T24" fmla="*/ 13264 w 20000"/>
                  <a:gd name="T25" fmla="*/ 19984 h 20000"/>
                  <a:gd name="T26" fmla="*/ 15760 w 20000"/>
                  <a:gd name="T27" fmla="*/ 17663 h 20000"/>
                  <a:gd name="T28" fmla="*/ 19984 w 20000"/>
                  <a:gd name="T29" fmla="*/ 17154 h 20000"/>
                  <a:gd name="T30" fmla="*/ 19360 w 20000"/>
                  <a:gd name="T31" fmla="*/ 14658 h 20000"/>
                  <a:gd name="T32" fmla="*/ 17952 w 20000"/>
                  <a:gd name="T33" fmla="*/ 14531 h 20000"/>
                  <a:gd name="T34" fmla="*/ 18560 w 20000"/>
                  <a:gd name="T35" fmla="*/ 12560 h 20000"/>
                  <a:gd name="T36" fmla="*/ 17184 w 20000"/>
                  <a:gd name="T37" fmla="*/ 12178 h 20000"/>
                  <a:gd name="T38" fmla="*/ 16880 w 20000"/>
                  <a:gd name="T39" fmla="*/ 9905 h 20000"/>
                  <a:gd name="T40" fmla="*/ 17616 w 20000"/>
                  <a:gd name="T41" fmla="*/ 8776 h 20000"/>
                  <a:gd name="T42" fmla="*/ 16720 w 20000"/>
                  <a:gd name="T43" fmla="*/ 7329 h 20000"/>
                  <a:gd name="T44" fmla="*/ 14768 w 20000"/>
                  <a:gd name="T45" fmla="*/ 6518 h 20000"/>
                  <a:gd name="T46" fmla="*/ 13936 w 20000"/>
                  <a:gd name="T47" fmla="*/ 8251 h 20000"/>
                  <a:gd name="T48" fmla="*/ 12096 w 20000"/>
                  <a:gd name="T49" fmla="*/ 7504 h 20000"/>
                  <a:gd name="T50" fmla="*/ 10576 w 20000"/>
                  <a:gd name="T51" fmla="*/ 4626 h 20000"/>
                  <a:gd name="T52" fmla="*/ 10592 w 20000"/>
                  <a:gd name="T53" fmla="*/ 4499 h 20000"/>
                  <a:gd name="T54" fmla="*/ 7232 w 20000"/>
                  <a:gd name="T55" fmla="*/ 0 h 20000"/>
                  <a:gd name="T56" fmla="*/ 5904 w 20000"/>
                  <a:gd name="T57" fmla="*/ 1876 h 20000"/>
                  <a:gd name="T58" fmla="*/ 4176 w 20000"/>
                  <a:gd name="T59" fmla="*/ 1256 h 20000"/>
                  <a:gd name="T60" fmla="*/ 3680 w 20000"/>
                  <a:gd name="T61" fmla="*/ 1860 h 20000"/>
                  <a:gd name="T62" fmla="*/ 4928 w 20000"/>
                  <a:gd name="T63" fmla="*/ 2989 h 20000"/>
                  <a:gd name="T64" fmla="*/ 3440 w 20000"/>
                  <a:gd name="T65" fmla="*/ 4690 h 20000"/>
                  <a:gd name="T66" fmla="*/ 416 w 20000"/>
                  <a:gd name="T67" fmla="*/ 5215 h 20000"/>
                  <a:gd name="T68" fmla="*/ 1536 w 20000"/>
                  <a:gd name="T69" fmla="*/ 6184 h 20000"/>
                  <a:gd name="T70" fmla="*/ 176 w 20000"/>
                  <a:gd name="T71" fmla="*/ 7377 h 20000"/>
                  <a:gd name="T72" fmla="*/ 0 w 20000"/>
                  <a:gd name="T73" fmla="*/ 7997 h 20000"/>
                  <a:gd name="T74" fmla="*/ 16 w 20000"/>
                  <a:gd name="T75" fmla="*/ 82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16" y="8283"/>
                    </a:moveTo>
                    <a:lnTo>
                      <a:pt x="144" y="8998"/>
                    </a:lnTo>
                    <a:lnTo>
                      <a:pt x="688" y="10143"/>
                    </a:lnTo>
                    <a:lnTo>
                      <a:pt x="3232" y="9332"/>
                    </a:lnTo>
                    <a:lnTo>
                      <a:pt x="4048" y="10334"/>
                    </a:lnTo>
                    <a:lnTo>
                      <a:pt x="4784" y="10095"/>
                    </a:lnTo>
                    <a:lnTo>
                      <a:pt x="4608" y="10938"/>
                    </a:lnTo>
                    <a:lnTo>
                      <a:pt x="5568" y="11415"/>
                    </a:lnTo>
                    <a:lnTo>
                      <a:pt x="4816" y="13879"/>
                    </a:lnTo>
                    <a:lnTo>
                      <a:pt x="7920" y="14483"/>
                    </a:lnTo>
                    <a:lnTo>
                      <a:pt x="9200" y="13672"/>
                    </a:lnTo>
                    <a:lnTo>
                      <a:pt x="8928" y="18474"/>
                    </a:lnTo>
                    <a:lnTo>
                      <a:pt x="13264" y="19984"/>
                    </a:lnTo>
                    <a:lnTo>
                      <a:pt x="15760" y="17663"/>
                    </a:lnTo>
                    <a:lnTo>
                      <a:pt x="19984" y="17154"/>
                    </a:lnTo>
                    <a:lnTo>
                      <a:pt x="19360" y="14658"/>
                    </a:lnTo>
                    <a:lnTo>
                      <a:pt x="17952" y="14531"/>
                    </a:lnTo>
                    <a:lnTo>
                      <a:pt x="18560" y="12560"/>
                    </a:lnTo>
                    <a:lnTo>
                      <a:pt x="17184" y="12178"/>
                    </a:lnTo>
                    <a:lnTo>
                      <a:pt x="16880" y="9905"/>
                    </a:lnTo>
                    <a:lnTo>
                      <a:pt x="17616" y="8776"/>
                    </a:lnTo>
                    <a:lnTo>
                      <a:pt x="16720" y="7329"/>
                    </a:lnTo>
                    <a:lnTo>
                      <a:pt x="14768" y="6518"/>
                    </a:lnTo>
                    <a:lnTo>
                      <a:pt x="13936" y="8251"/>
                    </a:lnTo>
                    <a:lnTo>
                      <a:pt x="12096" y="7504"/>
                    </a:lnTo>
                    <a:lnTo>
                      <a:pt x="10576" y="4626"/>
                    </a:lnTo>
                    <a:lnTo>
                      <a:pt x="10592" y="4499"/>
                    </a:lnTo>
                    <a:lnTo>
                      <a:pt x="7232" y="0"/>
                    </a:lnTo>
                    <a:lnTo>
                      <a:pt x="5904" y="1876"/>
                    </a:lnTo>
                    <a:lnTo>
                      <a:pt x="4176" y="1256"/>
                    </a:lnTo>
                    <a:lnTo>
                      <a:pt x="3680" y="1860"/>
                    </a:lnTo>
                    <a:lnTo>
                      <a:pt x="4928" y="2989"/>
                    </a:lnTo>
                    <a:lnTo>
                      <a:pt x="3440" y="4690"/>
                    </a:lnTo>
                    <a:lnTo>
                      <a:pt x="416" y="5215"/>
                    </a:lnTo>
                    <a:lnTo>
                      <a:pt x="1536" y="6184"/>
                    </a:lnTo>
                    <a:lnTo>
                      <a:pt x="176" y="7377"/>
                    </a:lnTo>
                    <a:lnTo>
                      <a:pt x="0" y="7997"/>
                    </a:lnTo>
                    <a:lnTo>
                      <a:pt x="16" y="8283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3" name="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8D5FC27-4F70-4A2D-86EE-6BA76EFD7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2177" y="3499668"/>
                <a:ext cx="489442" cy="716258"/>
              </a:xfrm>
              <a:custGeom>
                <a:avLst/>
                <a:gdLst>
                  <a:gd name="T0" fmla="*/ 74 w 20000"/>
                  <a:gd name="T1" fmla="*/ 6435 h 20000"/>
                  <a:gd name="T2" fmla="*/ 2454 w 20000"/>
                  <a:gd name="T3" fmla="*/ 5508 h 20000"/>
                  <a:gd name="T4" fmla="*/ 1497 w 20000"/>
                  <a:gd name="T5" fmla="*/ 963 h 20000"/>
                  <a:gd name="T6" fmla="*/ 3804 w 20000"/>
                  <a:gd name="T7" fmla="*/ 0 h 20000"/>
                  <a:gd name="T8" fmla="*/ 3706 w 20000"/>
                  <a:gd name="T9" fmla="*/ 1194 h 20000"/>
                  <a:gd name="T10" fmla="*/ 5374 w 20000"/>
                  <a:gd name="T11" fmla="*/ 2032 h 20000"/>
                  <a:gd name="T12" fmla="*/ 7583 w 20000"/>
                  <a:gd name="T13" fmla="*/ 1480 h 20000"/>
                  <a:gd name="T14" fmla="*/ 10896 w 20000"/>
                  <a:gd name="T15" fmla="*/ 2228 h 20000"/>
                  <a:gd name="T16" fmla="*/ 12736 w 20000"/>
                  <a:gd name="T17" fmla="*/ 963 h 20000"/>
                  <a:gd name="T18" fmla="*/ 13767 w 20000"/>
                  <a:gd name="T19" fmla="*/ 1961 h 20000"/>
                  <a:gd name="T20" fmla="*/ 11509 w 20000"/>
                  <a:gd name="T21" fmla="*/ 2727 h 20000"/>
                  <a:gd name="T22" fmla="*/ 10307 w 20000"/>
                  <a:gd name="T23" fmla="*/ 4367 h 20000"/>
                  <a:gd name="T24" fmla="*/ 11460 w 20000"/>
                  <a:gd name="T25" fmla="*/ 5009 h 20000"/>
                  <a:gd name="T26" fmla="*/ 10307 w 20000"/>
                  <a:gd name="T27" fmla="*/ 5348 h 20000"/>
                  <a:gd name="T28" fmla="*/ 10331 w 20000"/>
                  <a:gd name="T29" fmla="*/ 5544 h 20000"/>
                  <a:gd name="T30" fmla="*/ 13080 w 20000"/>
                  <a:gd name="T31" fmla="*/ 7986 h 20000"/>
                  <a:gd name="T32" fmla="*/ 12613 w 20000"/>
                  <a:gd name="T33" fmla="*/ 11515 h 20000"/>
                  <a:gd name="T34" fmla="*/ 14552 w 20000"/>
                  <a:gd name="T35" fmla="*/ 13173 h 20000"/>
                  <a:gd name="T36" fmla="*/ 18577 w 20000"/>
                  <a:gd name="T37" fmla="*/ 13636 h 20000"/>
                  <a:gd name="T38" fmla="*/ 17816 w 20000"/>
                  <a:gd name="T39" fmla="*/ 14866 h 20000"/>
                  <a:gd name="T40" fmla="*/ 19975 w 20000"/>
                  <a:gd name="T41" fmla="*/ 15561 h 20000"/>
                  <a:gd name="T42" fmla="*/ 19706 w 20000"/>
                  <a:gd name="T43" fmla="*/ 16257 h 20000"/>
                  <a:gd name="T44" fmla="*/ 19730 w 20000"/>
                  <a:gd name="T45" fmla="*/ 16578 h 20000"/>
                  <a:gd name="T46" fmla="*/ 19926 w 20000"/>
                  <a:gd name="T47" fmla="*/ 17380 h 20000"/>
                  <a:gd name="T48" fmla="*/ 17301 w 20000"/>
                  <a:gd name="T49" fmla="*/ 18449 h 20000"/>
                  <a:gd name="T50" fmla="*/ 16859 w 20000"/>
                  <a:gd name="T51" fmla="*/ 19715 h 20000"/>
                  <a:gd name="T52" fmla="*/ 14994 w 20000"/>
                  <a:gd name="T53" fmla="*/ 19982 h 20000"/>
                  <a:gd name="T54" fmla="*/ 12368 w 20000"/>
                  <a:gd name="T55" fmla="*/ 19091 h 20000"/>
                  <a:gd name="T56" fmla="*/ 12074 w 20000"/>
                  <a:gd name="T57" fmla="*/ 17380 h 20000"/>
                  <a:gd name="T58" fmla="*/ 9031 w 20000"/>
                  <a:gd name="T59" fmla="*/ 16952 h 20000"/>
                  <a:gd name="T60" fmla="*/ 7092 w 20000"/>
                  <a:gd name="T61" fmla="*/ 18004 h 20000"/>
                  <a:gd name="T62" fmla="*/ 3926 w 20000"/>
                  <a:gd name="T63" fmla="*/ 17718 h 20000"/>
                  <a:gd name="T64" fmla="*/ 5546 w 20000"/>
                  <a:gd name="T65" fmla="*/ 15045 h 20000"/>
                  <a:gd name="T66" fmla="*/ 74 w 20000"/>
                  <a:gd name="T67" fmla="*/ 9305 h 20000"/>
                  <a:gd name="T68" fmla="*/ 1178 w 20000"/>
                  <a:gd name="T69" fmla="*/ 7433 h 20000"/>
                  <a:gd name="T70" fmla="*/ 0 w 20000"/>
                  <a:gd name="T71" fmla="*/ 6578 h 20000"/>
                  <a:gd name="T72" fmla="*/ 74 w 20000"/>
                  <a:gd name="T73" fmla="*/ 643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74" y="6435"/>
                    </a:moveTo>
                    <a:lnTo>
                      <a:pt x="2454" y="5508"/>
                    </a:lnTo>
                    <a:lnTo>
                      <a:pt x="1497" y="963"/>
                    </a:lnTo>
                    <a:lnTo>
                      <a:pt x="3804" y="0"/>
                    </a:lnTo>
                    <a:lnTo>
                      <a:pt x="3706" y="1194"/>
                    </a:lnTo>
                    <a:lnTo>
                      <a:pt x="5374" y="2032"/>
                    </a:lnTo>
                    <a:lnTo>
                      <a:pt x="7583" y="1480"/>
                    </a:lnTo>
                    <a:lnTo>
                      <a:pt x="10896" y="2228"/>
                    </a:lnTo>
                    <a:lnTo>
                      <a:pt x="12736" y="963"/>
                    </a:lnTo>
                    <a:lnTo>
                      <a:pt x="13767" y="1961"/>
                    </a:lnTo>
                    <a:lnTo>
                      <a:pt x="11509" y="2727"/>
                    </a:lnTo>
                    <a:lnTo>
                      <a:pt x="10307" y="4367"/>
                    </a:lnTo>
                    <a:lnTo>
                      <a:pt x="11460" y="5009"/>
                    </a:lnTo>
                    <a:lnTo>
                      <a:pt x="10307" y="5348"/>
                    </a:lnTo>
                    <a:lnTo>
                      <a:pt x="10331" y="5544"/>
                    </a:lnTo>
                    <a:lnTo>
                      <a:pt x="13080" y="7986"/>
                    </a:lnTo>
                    <a:lnTo>
                      <a:pt x="12613" y="11515"/>
                    </a:lnTo>
                    <a:lnTo>
                      <a:pt x="14552" y="13173"/>
                    </a:lnTo>
                    <a:lnTo>
                      <a:pt x="18577" y="13636"/>
                    </a:lnTo>
                    <a:lnTo>
                      <a:pt x="17816" y="14866"/>
                    </a:lnTo>
                    <a:lnTo>
                      <a:pt x="19975" y="15561"/>
                    </a:lnTo>
                    <a:lnTo>
                      <a:pt x="19706" y="16257"/>
                    </a:lnTo>
                    <a:lnTo>
                      <a:pt x="19730" y="16578"/>
                    </a:lnTo>
                    <a:lnTo>
                      <a:pt x="19926" y="17380"/>
                    </a:lnTo>
                    <a:lnTo>
                      <a:pt x="17301" y="18449"/>
                    </a:lnTo>
                    <a:lnTo>
                      <a:pt x="16859" y="19715"/>
                    </a:lnTo>
                    <a:lnTo>
                      <a:pt x="14994" y="19982"/>
                    </a:lnTo>
                    <a:lnTo>
                      <a:pt x="12368" y="19091"/>
                    </a:lnTo>
                    <a:lnTo>
                      <a:pt x="12074" y="17380"/>
                    </a:lnTo>
                    <a:lnTo>
                      <a:pt x="9031" y="16952"/>
                    </a:lnTo>
                    <a:lnTo>
                      <a:pt x="7092" y="18004"/>
                    </a:lnTo>
                    <a:lnTo>
                      <a:pt x="3926" y="17718"/>
                    </a:lnTo>
                    <a:lnTo>
                      <a:pt x="5546" y="15045"/>
                    </a:lnTo>
                    <a:lnTo>
                      <a:pt x="74" y="9305"/>
                    </a:lnTo>
                    <a:lnTo>
                      <a:pt x="1178" y="7433"/>
                    </a:lnTo>
                    <a:lnTo>
                      <a:pt x="0" y="6578"/>
                    </a:lnTo>
                    <a:lnTo>
                      <a:pt x="74" y="643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4" name="Savoi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9D78EB9-23AA-4723-82A3-649C400E9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3796" y="3703096"/>
                <a:ext cx="716146" cy="596616"/>
              </a:xfrm>
              <a:custGeom>
                <a:avLst/>
                <a:gdLst>
                  <a:gd name="T0" fmla="*/ 17 w 20000"/>
                  <a:gd name="T1" fmla="*/ 7508 h 20000"/>
                  <a:gd name="T2" fmla="*/ 1763 w 20000"/>
                  <a:gd name="T3" fmla="*/ 5027 h 20000"/>
                  <a:gd name="T4" fmla="*/ 2401 w 20000"/>
                  <a:gd name="T5" fmla="*/ 0 h 20000"/>
                  <a:gd name="T6" fmla="*/ 4635 w 20000"/>
                  <a:gd name="T7" fmla="*/ 4235 h 20000"/>
                  <a:gd name="T8" fmla="*/ 6717 w 20000"/>
                  <a:gd name="T9" fmla="*/ 3936 h 20000"/>
                  <a:gd name="T10" fmla="*/ 7993 w 20000"/>
                  <a:gd name="T11" fmla="*/ 5647 h 20000"/>
                  <a:gd name="T12" fmla="*/ 8883 w 20000"/>
                  <a:gd name="T13" fmla="*/ 5326 h 20000"/>
                  <a:gd name="T14" fmla="*/ 10999 w 20000"/>
                  <a:gd name="T15" fmla="*/ 364 h 20000"/>
                  <a:gd name="T16" fmla="*/ 13417 w 20000"/>
                  <a:gd name="T17" fmla="*/ 4321 h 20000"/>
                  <a:gd name="T18" fmla="*/ 14727 w 20000"/>
                  <a:gd name="T19" fmla="*/ 3102 h 20000"/>
                  <a:gd name="T20" fmla="*/ 15432 w 20000"/>
                  <a:gd name="T21" fmla="*/ 5091 h 20000"/>
                  <a:gd name="T22" fmla="*/ 17431 w 20000"/>
                  <a:gd name="T23" fmla="*/ 6139 h 20000"/>
                  <a:gd name="T24" fmla="*/ 17531 w 20000"/>
                  <a:gd name="T25" fmla="*/ 9241 h 20000"/>
                  <a:gd name="T26" fmla="*/ 19983 w 20000"/>
                  <a:gd name="T27" fmla="*/ 11337 h 20000"/>
                  <a:gd name="T28" fmla="*/ 18690 w 20000"/>
                  <a:gd name="T29" fmla="*/ 15807 h 20000"/>
                  <a:gd name="T30" fmla="*/ 17313 w 20000"/>
                  <a:gd name="T31" fmla="*/ 16086 h 20000"/>
                  <a:gd name="T32" fmla="*/ 16071 w 20000"/>
                  <a:gd name="T33" fmla="*/ 17861 h 20000"/>
                  <a:gd name="T34" fmla="*/ 14912 w 20000"/>
                  <a:gd name="T35" fmla="*/ 17305 h 20000"/>
                  <a:gd name="T36" fmla="*/ 13132 w 20000"/>
                  <a:gd name="T37" fmla="*/ 18524 h 20000"/>
                  <a:gd name="T38" fmla="*/ 11620 w 20000"/>
                  <a:gd name="T39" fmla="*/ 18674 h 20000"/>
                  <a:gd name="T40" fmla="*/ 10898 w 20000"/>
                  <a:gd name="T41" fmla="*/ 19979 h 20000"/>
                  <a:gd name="T42" fmla="*/ 8380 w 20000"/>
                  <a:gd name="T43" fmla="*/ 18353 h 20000"/>
                  <a:gd name="T44" fmla="*/ 6935 w 20000"/>
                  <a:gd name="T45" fmla="*/ 17840 h 20000"/>
                  <a:gd name="T46" fmla="*/ 6616 w 20000"/>
                  <a:gd name="T47" fmla="*/ 14781 h 20000"/>
                  <a:gd name="T48" fmla="*/ 7389 w 20000"/>
                  <a:gd name="T49" fmla="*/ 13262 h 20000"/>
                  <a:gd name="T50" fmla="*/ 6465 w 20000"/>
                  <a:gd name="T51" fmla="*/ 11337 h 20000"/>
                  <a:gd name="T52" fmla="*/ 4400 w 20000"/>
                  <a:gd name="T53" fmla="*/ 10246 h 20000"/>
                  <a:gd name="T54" fmla="*/ 3526 w 20000"/>
                  <a:gd name="T55" fmla="*/ 12578 h 20000"/>
                  <a:gd name="T56" fmla="*/ 1612 w 20000"/>
                  <a:gd name="T57" fmla="*/ 11572 h 20000"/>
                  <a:gd name="T58" fmla="*/ 0 w 20000"/>
                  <a:gd name="T59" fmla="*/ 7679 h 20000"/>
                  <a:gd name="T60" fmla="*/ 17 w 20000"/>
                  <a:gd name="T61" fmla="*/ 75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000" h="20000">
                    <a:moveTo>
                      <a:pt x="17" y="7508"/>
                    </a:moveTo>
                    <a:lnTo>
                      <a:pt x="1763" y="5027"/>
                    </a:lnTo>
                    <a:lnTo>
                      <a:pt x="2401" y="0"/>
                    </a:lnTo>
                    <a:lnTo>
                      <a:pt x="4635" y="4235"/>
                    </a:lnTo>
                    <a:lnTo>
                      <a:pt x="6717" y="3936"/>
                    </a:lnTo>
                    <a:lnTo>
                      <a:pt x="7993" y="5647"/>
                    </a:lnTo>
                    <a:lnTo>
                      <a:pt x="8883" y="5326"/>
                    </a:lnTo>
                    <a:lnTo>
                      <a:pt x="10999" y="364"/>
                    </a:lnTo>
                    <a:lnTo>
                      <a:pt x="13417" y="4321"/>
                    </a:lnTo>
                    <a:lnTo>
                      <a:pt x="14727" y="3102"/>
                    </a:lnTo>
                    <a:lnTo>
                      <a:pt x="15432" y="5091"/>
                    </a:lnTo>
                    <a:lnTo>
                      <a:pt x="17431" y="6139"/>
                    </a:lnTo>
                    <a:lnTo>
                      <a:pt x="17531" y="9241"/>
                    </a:lnTo>
                    <a:lnTo>
                      <a:pt x="19983" y="11337"/>
                    </a:lnTo>
                    <a:lnTo>
                      <a:pt x="18690" y="15807"/>
                    </a:lnTo>
                    <a:lnTo>
                      <a:pt x="17313" y="16086"/>
                    </a:lnTo>
                    <a:lnTo>
                      <a:pt x="16071" y="17861"/>
                    </a:lnTo>
                    <a:lnTo>
                      <a:pt x="14912" y="17305"/>
                    </a:lnTo>
                    <a:lnTo>
                      <a:pt x="13132" y="18524"/>
                    </a:lnTo>
                    <a:lnTo>
                      <a:pt x="11620" y="18674"/>
                    </a:lnTo>
                    <a:lnTo>
                      <a:pt x="10898" y="19979"/>
                    </a:lnTo>
                    <a:lnTo>
                      <a:pt x="8380" y="18353"/>
                    </a:lnTo>
                    <a:lnTo>
                      <a:pt x="6935" y="17840"/>
                    </a:lnTo>
                    <a:lnTo>
                      <a:pt x="6616" y="14781"/>
                    </a:lnTo>
                    <a:lnTo>
                      <a:pt x="7389" y="13262"/>
                    </a:lnTo>
                    <a:lnTo>
                      <a:pt x="6465" y="11337"/>
                    </a:lnTo>
                    <a:lnTo>
                      <a:pt x="4400" y="10246"/>
                    </a:lnTo>
                    <a:lnTo>
                      <a:pt x="3526" y="12578"/>
                    </a:lnTo>
                    <a:lnTo>
                      <a:pt x="1612" y="11572"/>
                    </a:lnTo>
                    <a:lnTo>
                      <a:pt x="0" y="7679"/>
                    </a:lnTo>
                    <a:lnTo>
                      <a:pt x="17" y="750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5" name="Haute-Savoi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71C1EBCC-5235-4AD6-A5FD-E46B930D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382" y="3392182"/>
                <a:ext cx="532020" cy="497711"/>
              </a:xfrm>
              <a:custGeom>
                <a:avLst/>
                <a:gdLst>
                  <a:gd name="T0" fmla="*/ 192 w 20000"/>
                  <a:gd name="T1" fmla="*/ 10590 h 20000"/>
                  <a:gd name="T2" fmla="*/ 512 w 20000"/>
                  <a:gd name="T3" fmla="*/ 13205 h 20000"/>
                  <a:gd name="T4" fmla="*/ 3348 w 20000"/>
                  <a:gd name="T5" fmla="*/ 18282 h 20000"/>
                  <a:gd name="T6" fmla="*/ 5991 w 20000"/>
                  <a:gd name="T7" fmla="*/ 17923 h 20000"/>
                  <a:gd name="T8" fmla="*/ 7633 w 20000"/>
                  <a:gd name="T9" fmla="*/ 19974 h 20000"/>
                  <a:gd name="T10" fmla="*/ 8742 w 20000"/>
                  <a:gd name="T11" fmla="*/ 19590 h 20000"/>
                  <a:gd name="T12" fmla="*/ 11450 w 20000"/>
                  <a:gd name="T13" fmla="*/ 13667 h 20000"/>
                  <a:gd name="T14" fmla="*/ 14520 w 20000"/>
                  <a:gd name="T15" fmla="*/ 18385 h 20000"/>
                  <a:gd name="T16" fmla="*/ 16183 w 20000"/>
                  <a:gd name="T17" fmla="*/ 16923 h 20000"/>
                  <a:gd name="T18" fmla="*/ 16418 w 20000"/>
                  <a:gd name="T19" fmla="*/ 15282 h 20000"/>
                  <a:gd name="T20" fmla="*/ 18401 w 20000"/>
                  <a:gd name="T21" fmla="*/ 14897 h 20000"/>
                  <a:gd name="T22" fmla="*/ 19979 w 20000"/>
                  <a:gd name="T23" fmla="*/ 12667 h 20000"/>
                  <a:gd name="T24" fmla="*/ 18145 w 20000"/>
                  <a:gd name="T25" fmla="*/ 8923 h 20000"/>
                  <a:gd name="T26" fmla="*/ 17036 w 20000"/>
                  <a:gd name="T27" fmla="*/ 9333 h 20000"/>
                  <a:gd name="T28" fmla="*/ 17420 w 20000"/>
                  <a:gd name="T29" fmla="*/ 7333 h 20000"/>
                  <a:gd name="T30" fmla="*/ 15778 w 20000"/>
                  <a:gd name="T31" fmla="*/ 6974 h 20000"/>
                  <a:gd name="T32" fmla="*/ 16738 w 20000"/>
                  <a:gd name="T33" fmla="*/ 2974 h 20000"/>
                  <a:gd name="T34" fmla="*/ 15203 w 20000"/>
                  <a:gd name="T35" fmla="*/ 1308 h 20000"/>
                  <a:gd name="T36" fmla="*/ 15629 w 20000"/>
                  <a:gd name="T37" fmla="*/ 77 h 20000"/>
                  <a:gd name="T38" fmla="*/ 10959 w 20000"/>
                  <a:gd name="T39" fmla="*/ 0 h 20000"/>
                  <a:gd name="T40" fmla="*/ 9041 w 20000"/>
                  <a:gd name="T41" fmla="*/ 1769 h 20000"/>
                  <a:gd name="T42" fmla="*/ 8038 w 20000"/>
                  <a:gd name="T43" fmla="*/ 974 h 20000"/>
                  <a:gd name="T44" fmla="*/ 6802 w 20000"/>
                  <a:gd name="T45" fmla="*/ 3590 h 20000"/>
                  <a:gd name="T46" fmla="*/ 7783 w 20000"/>
                  <a:gd name="T47" fmla="*/ 4974 h 20000"/>
                  <a:gd name="T48" fmla="*/ 5224 w 20000"/>
                  <a:gd name="T49" fmla="*/ 7333 h 20000"/>
                  <a:gd name="T50" fmla="*/ 2345 w 20000"/>
                  <a:gd name="T51" fmla="*/ 7769 h 20000"/>
                  <a:gd name="T52" fmla="*/ 277 w 20000"/>
                  <a:gd name="T53" fmla="*/ 8667 h 20000"/>
                  <a:gd name="T54" fmla="*/ 0 w 20000"/>
                  <a:gd name="T55" fmla="*/ 10308 h 20000"/>
                  <a:gd name="T56" fmla="*/ 192 w 20000"/>
                  <a:gd name="T57" fmla="*/ 105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192" y="10590"/>
                    </a:moveTo>
                    <a:lnTo>
                      <a:pt x="512" y="13205"/>
                    </a:lnTo>
                    <a:lnTo>
                      <a:pt x="3348" y="18282"/>
                    </a:lnTo>
                    <a:lnTo>
                      <a:pt x="5991" y="17923"/>
                    </a:lnTo>
                    <a:lnTo>
                      <a:pt x="7633" y="19974"/>
                    </a:lnTo>
                    <a:lnTo>
                      <a:pt x="8742" y="19590"/>
                    </a:lnTo>
                    <a:lnTo>
                      <a:pt x="11450" y="13667"/>
                    </a:lnTo>
                    <a:lnTo>
                      <a:pt x="14520" y="18385"/>
                    </a:lnTo>
                    <a:lnTo>
                      <a:pt x="16183" y="16923"/>
                    </a:lnTo>
                    <a:lnTo>
                      <a:pt x="16418" y="15282"/>
                    </a:lnTo>
                    <a:lnTo>
                      <a:pt x="18401" y="14897"/>
                    </a:lnTo>
                    <a:lnTo>
                      <a:pt x="19979" y="12667"/>
                    </a:lnTo>
                    <a:lnTo>
                      <a:pt x="18145" y="8923"/>
                    </a:lnTo>
                    <a:lnTo>
                      <a:pt x="17036" y="9333"/>
                    </a:lnTo>
                    <a:lnTo>
                      <a:pt x="17420" y="7333"/>
                    </a:lnTo>
                    <a:lnTo>
                      <a:pt x="15778" y="6974"/>
                    </a:lnTo>
                    <a:lnTo>
                      <a:pt x="16738" y="2974"/>
                    </a:lnTo>
                    <a:lnTo>
                      <a:pt x="15203" y="1308"/>
                    </a:lnTo>
                    <a:lnTo>
                      <a:pt x="15629" y="77"/>
                    </a:lnTo>
                    <a:lnTo>
                      <a:pt x="10959" y="0"/>
                    </a:lnTo>
                    <a:lnTo>
                      <a:pt x="9041" y="1769"/>
                    </a:lnTo>
                    <a:lnTo>
                      <a:pt x="8038" y="974"/>
                    </a:lnTo>
                    <a:lnTo>
                      <a:pt x="6802" y="3590"/>
                    </a:lnTo>
                    <a:lnTo>
                      <a:pt x="7783" y="4974"/>
                    </a:lnTo>
                    <a:lnTo>
                      <a:pt x="5224" y="7333"/>
                    </a:lnTo>
                    <a:lnTo>
                      <a:pt x="2345" y="7769"/>
                    </a:lnTo>
                    <a:lnTo>
                      <a:pt x="277" y="8667"/>
                    </a:lnTo>
                    <a:lnTo>
                      <a:pt x="0" y="10308"/>
                    </a:lnTo>
                    <a:lnTo>
                      <a:pt x="192" y="1059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36" name="Rhô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75EC1E5F-BDA5-4EE7-B06D-70891185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628" y="3476722"/>
                <a:ext cx="415876" cy="583854"/>
              </a:xfrm>
              <a:custGeom>
                <a:avLst/>
                <a:gdLst>
                  <a:gd name="T0" fmla="*/ 29 w 20000"/>
                  <a:gd name="T1" fmla="*/ 7667 h 20000"/>
                  <a:gd name="T2" fmla="*/ 3261 w 20000"/>
                  <a:gd name="T3" fmla="*/ 10668 h 20000"/>
                  <a:gd name="T4" fmla="*/ 2713 w 20000"/>
                  <a:gd name="T5" fmla="*/ 14984 h 20000"/>
                  <a:gd name="T6" fmla="*/ 5022 w 20000"/>
                  <a:gd name="T7" fmla="*/ 17021 h 20000"/>
                  <a:gd name="T8" fmla="*/ 9755 w 20000"/>
                  <a:gd name="T9" fmla="*/ 17612 h 20000"/>
                  <a:gd name="T10" fmla="*/ 8860 w 20000"/>
                  <a:gd name="T11" fmla="*/ 19124 h 20000"/>
                  <a:gd name="T12" fmla="*/ 11371 w 20000"/>
                  <a:gd name="T13" fmla="*/ 19978 h 20000"/>
                  <a:gd name="T14" fmla="*/ 13824 w 20000"/>
                  <a:gd name="T15" fmla="*/ 18313 h 20000"/>
                  <a:gd name="T16" fmla="*/ 11804 w 20000"/>
                  <a:gd name="T17" fmla="*/ 16999 h 20000"/>
                  <a:gd name="T18" fmla="*/ 17287 w 20000"/>
                  <a:gd name="T19" fmla="*/ 16254 h 20000"/>
                  <a:gd name="T20" fmla="*/ 19971 w 20000"/>
                  <a:gd name="T21" fmla="*/ 13932 h 20000"/>
                  <a:gd name="T22" fmla="*/ 17720 w 20000"/>
                  <a:gd name="T23" fmla="*/ 12377 h 20000"/>
                  <a:gd name="T24" fmla="*/ 18615 w 20000"/>
                  <a:gd name="T25" fmla="*/ 11544 h 20000"/>
                  <a:gd name="T26" fmla="*/ 14574 w 20000"/>
                  <a:gd name="T27" fmla="*/ 11763 h 20000"/>
                  <a:gd name="T28" fmla="*/ 13593 w 20000"/>
                  <a:gd name="T29" fmla="*/ 9485 h 20000"/>
                  <a:gd name="T30" fmla="*/ 10534 w 20000"/>
                  <a:gd name="T31" fmla="*/ 8631 h 20000"/>
                  <a:gd name="T32" fmla="*/ 11342 w 20000"/>
                  <a:gd name="T33" fmla="*/ 3023 h 20000"/>
                  <a:gd name="T34" fmla="*/ 10130 w 20000"/>
                  <a:gd name="T35" fmla="*/ 2848 h 20000"/>
                  <a:gd name="T36" fmla="*/ 9235 w 20000"/>
                  <a:gd name="T37" fmla="*/ 0 h 20000"/>
                  <a:gd name="T38" fmla="*/ 7879 w 20000"/>
                  <a:gd name="T39" fmla="*/ 964 h 20000"/>
                  <a:gd name="T40" fmla="*/ 3723 w 20000"/>
                  <a:gd name="T41" fmla="*/ 175 h 20000"/>
                  <a:gd name="T42" fmla="*/ 2886 w 20000"/>
                  <a:gd name="T43" fmla="*/ 2037 h 20000"/>
                  <a:gd name="T44" fmla="*/ 4069 w 20000"/>
                  <a:gd name="T45" fmla="*/ 3264 h 20000"/>
                  <a:gd name="T46" fmla="*/ 1443 w 20000"/>
                  <a:gd name="T47" fmla="*/ 4206 h 20000"/>
                  <a:gd name="T48" fmla="*/ 0 w 20000"/>
                  <a:gd name="T49" fmla="*/ 6221 h 20000"/>
                  <a:gd name="T50" fmla="*/ 1356 w 20000"/>
                  <a:gd name="T51" fmla="*/ 7010 h 20000"/>
                  <a:gd name="T52" fmla="*/ 0 w 20000"/>
                  <a:gd name="T53" fmla="*/ 7426 h 20000"/>
                  <a:gd name="T54" fmla="*/ 29 w 20000"/>
                  <a:gd name="T55" fmla="*/ 76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29" y="7667"/>
                    </a:moveTo>
                    <a:lnTo>
                      <a:pt x="3261" y="10668"/>
                    </a:lnTo>
                    <a:lnTo>
                      <a:pt x="2713" y="14984"/>
                    </a:lnTo>
                    <a:lnTo>
                      <a:pt x="5022" y="17021"/>
                    </a:lnTo>
                    <a:lnTo>
                      <a:pt x="9755" y="17612"/>
                    </a:lnTo>
                    <a:lnTo>
                      <a:pt x="8860" y="19124"/>
                    </a:lnTo>
                    <a:lnTo>
                      <a:pt x="11371" y="19978"/>
                    </a:lnTo>
                    <a:lnTo>
                      <a:pt x="13824" y="18313"/>
                    </a:lnTo>
                    <a:lnTo>
                      <a:pt x="11804" y="16999"/>
                    </a:lnTo>
                    <a:lnTo>
                      <a:pt x="17287" y="16254"/>
                    </a:lnTo>
                    <a:lnTo>
                      <a:pt x="19971" y="13932"/>
                    </a:lnTo>
                    <a:lnTo>
                      <a:pt x="17720" y="12377"/>
                    </a:lnTo>
                    <a:lnTo>
                      <a:pt x="18615" y="11544"/>
                    </a:lnTo>
                    <a:lnTo>
                      <a:pt x="14574" y="11763"/>
                    </a:lnTo>
                    <a:lnTo>
                      <a:pt x="13593" y="9485"/>
                    </a:lnTo>
                    <a:lnTo>
                      <a:pt x="10534" y="8631"/>
                    </a:lnTo>
                    <a:lnTo>
                      <a:pt x="11342" y="3023"/>
                    </a:lnTo>
                    <a:lnTo>
                      <a:pt x="10130" y="2848"/>
                    </a:lnTo>
                    <a:lnTo>
                      <a:pt x="9235" y="0"/>
                    </a:lnTo>
                    <a:lnTo>
                      <a:pt x="7879" y="964"/>
                    </a:lnTo>
                    <a:lnTo>
                      <a:pt x="3723" y="175"/>
                    </a:lnTo>
                    <a:lnTo>
                      <a:pt x="2886" y="2037"/>
                    </a:lnTo>
                    <a:lnTo>
                      <a:pt x="4069" y="3264"/>
                    </a:lnTo>
                    <a:lnTo>
                      <a:pt x="1443" y="4206"/>
                    </a:lnTo>
                    <a:lnTo>
                      <a:pt x="0" y="6221"/>
                    </a:lnTo>
                    <a:lnTo>
                      <a:pt x="1356" y="7010"/>
                    </a:lnTo>
                    <a:lnTo>
                      <a:pt x="0" y="7426"/>
                    </a:lnTo>
                    <a:lnTo>
                      <a:pt x="29" y="766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37" name="Loire-Atlantiqu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632418B-2140-4082-ADF5-1F72A7B64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459" y="2453897"/>
                <a:ext cx="717648" cy="663615"/>
              </a:xfrm>
              <a:custGeom>
                <a:avLst/>
                <a:gdLst>
                  <a:gd name="T0" fmla="*/ 585 w 20000"/>
                  <a:gd name="T1" fmla="*/ 9355 h 20000"/>
                  <a:gd name="T2" fmla="*/ 67 w 20000"/>
                  <a:gd name="T3" fmla="*/ 10202 h 20000"/>
                  <a:gd name="T4" fmla="*/ 3043 w 20000"/>
                  <a:gd name="T5" fmla="*/ 11550 h 20000"/>
                  <a:gd name="T6" fmla="*/ 4482 w 20000"/>
                  <a:gd name="T7" fmla="*/ 10433 h 20000"/>
                  <a:gd name="T8" fmla="*/ 7475 w 20000"/>
                  <a:gd name="T9" fmla="*/ 10510 h 20000"/>
                  <a:gd name="T10" fmla="*/ 9164 w 20000"/>
                  <a:gd name="T11" fmla="*/ 12454 h 20000"/>
                  <a:gd name="T12" fmla="*/ 6204 w 20000"/>
                  <a:gd name="T13" fmla="*/ 10664 h 20000"/>
                  <a:gd name="T14" fmla="*/ 4615 w 20000"/>
                  <a:gd name="T15" fmla="*/ 11011 h 20000"/>
                  <a:gd name="T16" fmla="*/ 4448 w 20000"/>
                  <a:gd name="T17" fmla="*/ 13186 h 20000"/>
                  <a:gd name="T18" fmla="*/ 3495 w 20000"/>
                  <a:gd name="T19" fmla="*/ 13705 h 20000"/>
                  <a:gd name="T20" fmla="*/ 6639 w 20000"/>
                  <a:gd name="T21" fmla="*/ 16131 h 20000"/>
                  <a:gd name="T22" fmla="*/ 9515 w 20000"/>
                  <a:gd name="T23" fmla="*/ 19307 h 20000"/>
                  <a:gd name="T24" fmla="*/ 11672 w 20000"/>
                  <a:gd name="T25" fmla="*/ 19981 h 20000"/>
                  <a:gd name="T26" fmla="*/ 12308 w 20000"/>
                  <a:gd name="T27" fmla="*/ 19615 h 20000"/>
                  <a:gd name="T28" fmla="*/ 11806 w 20000"/>
                  <a:gd name="T29" fmla="*/ 16785 h 20000"/>
                  <a:gd name="T30" fmla="*/ 12492 w 20000"/>
                  <a:gd name="T31" fmla="*/ 16343 h 20000"/>
                  <a:gd name="T32" fmla="*/ 12893 w 20000"/>
                  <a:gd name="T33" fmla="*/ 18749 h 20000"/>
                  <a:gd name="T34" fmla="*/ 15368 w 20000"/>
                  <a:gd name="T35" fmla="*/ 15707 h 20000"/>
                  <a:gd name="T36" fmla="*/ 16873 w 20000"/>
                  <a:gd name="T37" fmla="*/ 16920 h 20000"/>
                  <a:gd name="T38" fmla="*/ 17241 w 20000"/>
                  <a:gd name="T39" fmla="*/ 16266 h 20000"/>
                  <a:gd name="T40" fmla="*/ 15619 w 20000"/>
                  <a:gd name="T41" fmla="*/ 15380 h 20000"/>
                  <a:gd name="T42" fmla="*/ 16806 w 20000"/>
                  <a:gd name="T43" fmla="*/ 13879 h 20000"/>
                  <a:gd name="T44" fmla="*/ 16622 w 20000"/>
                  <a:gd name="T45" fmla="*/ 12454 h 20000"/>
                  <a:gd name="T46" fmla="*/ 14699 w 20000"/>
                  <a:gd name="T47" fmla="*/ 11011 h 20000"/>
                  <a:gd name="T48" fmla="*/ 14783 w 20000"/>
                  <a:gd name="T49" fmla="*/ 10876 h 20000"/>
                  <a:gd name="T50" fmla="*/ 19983 w 20000"/>
                  <a:gd name="T51" fmla="*/ 9490 h 20000"/>
                  <a:gd name="T52" fmla="*/ 19415 w 20000"/>
                  <a:gd name="T53" fmla="*/ 7488 h 20000"/>
                  <a:gd name="T54" fmla="*/ 17207 w 20000"/>
                  <a:gd name="T55" fmla="*/ 6814 h 20000"/>
                  <a:gd name="T56" fmla="*/ 17090 w 20000"/>
                  <a:gd name="T57" fmla="*/ 5717 h 20000"/>
                  <a:gd name="T58" fmla="*/ 19097 w 20000"/>
                  <a:gd name="T59" fmla="*/ 5467 h 20000"/>
                  <a:gd name="T60" fmla="*/ 17575 w 20000"/>
                  <a:gd name="T61" fmla="*/ 4697 h 20000"/>
                  <a:gd name="T62" fmla="*/ 16355 w 20000"/>
                  <a:gd name="T63" fmla="*/ 1367 h 20000"/>
                  <a:gd name="T64" fmla="*/ 13763 w 20000"/>
                  <a:gd name="T65" fmla="*/ 0 h 20000"/>
                  <a:gd name="T66" fmla="*/ 11338 w 20000"/>
                  <a:gd name="T67" fmla="*/ 2310 h 20000"/>
                  <a:gd name="T68" fmla="*/ 7475 w 20000"/>
                  <a:gd name="T69" fmla="*/ 2483 h 20000"/>
                  <a:gd name="T70" fmla="*/ 5886 w 20000"/>
                  <a:gd name="T71" fmla="*/ 3619 h 20000"/>
                  <a:gd name="T72" fmla="*/ 5017 w 20000"/>
                  <a:gd name="T73" fmla="*/ 6372 h 20000"/>
                  <a:gd name="T74" fmla="*/ 3378 w 20000"/>
                  <a:gd name="T75" fmla="*/ 5833 h 20000"/>
                  <a:gd name="T76" fmla="*/ 3077 w 20000"/>
                  <a:gd name="T77" fmla="*/ 6872 h 20000"/>
                  <a:gd name="T78" fmla="*/ 1254 w 20000"/>
                  <a:gd name="T79" fmla="*/ 7026 h 20000"/>
                  <a:gd name="T80" fmla="*/ 1455 w 20000"/>
                  <a:gd name="T81" fmla="*/ 7738 h 20000"/>
                  <a:gd name="T82" fmla="*/ 0 w 20000"/>
                  <a:gd name="T83" fmla="*/ 8412 h 20000"/>
                  <a:gd name="T84" fmla="*/ 585 w 20000"/>
                  <a:gd name="T85" fmla="*/ 935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585" y="9355"/>
                    </a:moveTo>
                    <a:lnTo>
                      <a:pt x="67" y="10202"/>
                    </a:lnTo>
                    <a:lnTo>
                      <a:pt x="3043" y="11550"/>
                    </a:lnTo>
                    <a:lnTo>
                      <a:pt x="4482" y="10433"/>
                    </a:lnTo>
                    <a:lnTo>
                      <a:pt x="7475" y="10510"/>
                    </a:lnTo>
                    <a:lnTo>
                      <a:pt x="9164" y="12454"/>
                    </a:lnTo>
                    <a:lnTo>
                      <a:pt x="6204" y="10664"/>
                    </a:lnTo>
                    <a:lnTo>
                      <a:pt x="4615" y="11011"/>
                    </a:lnTo>
                    <a:lnTo>
                      <a:pt x="4448" y="13186"/>
                    </a:lnTo>
                    <a:lnTo>
                      <a:pt x="3495" y="13705"/>
                    </a:lnTo>
                    <a:lnTo>
                      <a:pt x="6639" y="16131"/>
                    </a:lnTo>
                    <a:lnTo>
                      <a:pt x="9515" y="19307"/>
                    </a:lnTo>
                    <a:lnTo>
                      <a:pt x="11672" y="19981"/>
                    </a:lnTo>
                    <a:lnTo>
                      <a:pt x="12308" y="19615"/>
                    </a:lnTo>
                    <a:lnTo>
                      <a:pt x="11806" y="16785"/>
                    </a:lnTo>
                    <a:lnTo>
                      <a:pt x="12492" y="16343"/>
                    </a:lnTo>
                    <a:lnTo>
                      <a:pt x="12893" y="18749"/>
                    </a:lnTo>
                    <a:lnTo>
                      <a:pt x="15368" y="15707"/>
                    </a:lnTo>
                    <a:lnTo>
                      <a:pt x="16873" y="16920"/>
                    </a:lnTo>
                    <a:lnTo>
                      <a:pt x="17241" y="16266"/>
                    </a:lnTo>
                    <a:lnTo>
                      <a:pt x="15619" y="15380"/>
                    </a:lnTo>
                    <a:lnTo>
                      <a:pt x="16806" y="13879"/>
                    </a:lnTo>
                    <a:lnTo>
                      <a:pt x="16622" y="12454"/>
                    </a:lnTo>
                    <a:lnTo>
                      <a:pt x="14699" y="11011"/>
                    </a:lnTo>
                    <a:lnTo>
                      <a:pt x="14783" y="10876"/>
                    </a:lnTo>
                    <a:lnTo>
                      <a:pt x="19983" y="9490"/>
                    </a:lnTo>
                    <a:lnTo>
                      <a:pt x="19415" y="7488"/>
                    </a:lnTo>
                    <a:lnTo>
                      <a:pt x="17207" y="6814"/>
                    </a:lnTo>
                    <a:lnTo>
                      <a:pt x="17090" y="5717"/>
                    </a:lnTo>
                    <a:lnTo>
                      <a:pt x="19097" y="5467"/>
                    </a:lnTo>
                    <a:lnTo>
                      <a:pt x="17575" y="4697"/>
                    </a:lnTo>
                    <a:lnTo>
                      <a:pt x="16355" y="1367"/>
                    </a:lnTo>
                    <a:lnTo>
                      <a:pt x="13763" y="0"/>
                    </a:lnTo>
                    <a:lnTo>
                      <a:pt x="11338" y="2310"/>
                    </a:lnTo>
                    <a:lnTo>
                      <a:pt x="7475" y="2483"/>
                    </a:lnTo>
                    <a:lnTo>
                      <a:pt x="5886" y="3619"/>
                    </a:lnTo>
                    <a:lnTo>
                      <a:pt x="5017" y="6372"/>
                    </a:lnTo>
                    <a:lnTo>
                      <a:pt x="3378" y="5833"/>
                    </a:lnTo>
                    <a:lnTo>
                      <a:pt x="3077" y="6872"/>
                    </a:lnTo>
                    <a:lnTo>
                      <a:pt x="1254" y="7026"/>
                    </a:lnTo>
                    <a:lnTo>
                      <a:pt x="1455" y="7738"/>
                    </a:lnTo>
                    <a:lnTo>
                      <a:pt x="0" y="8412"/>
                    </a:lnTo>
                    <a:lnTo>
                      <a:pt x="585" y="935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167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38" name="Maine-et-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9FC22B4C-354C-4F3C-B259-39AFC47E7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007" y="2465858"/>
                <a:ext cx="699631" cy="579068"/>
              </a:xfrm>
              <a:custGeom>
                <a:avLst/>
                <a:gdLst>
                  <a:gd name="T0" fmla="*/ 86 w 20000"/>
                  <a:gd name="T1" fmla="*/ 11608 h 20000"/>
                  <a:gd name="T2" fmla="*/ 5420 w 20000"/>
                  <a:gd name="T3" fmla="*/ 10022 h 20000"/>
                  <a:gd name="T4" fmla="*/ 4837 w 20000"/>
                  <a:gd name="T5" fmla="*/ 7731 h 20000"/>
                  <a:gd name="T6" fmla="*/ 2590 w 20000"/>
                  <a:gd name="T7" fmla="*/ 6960 h 20000"/>
                  <a:gd name="T8" fmla="*/ 2470 w 20000"/>
                  <a:gd name="T9" fmla="*/ 5727 h 20000"/>
                  <a:gd name="T10" fmla="*/ 4528 w 20000"/>
                  <a:gd name="T11" fmla="*/ 5419 h 20000"/>
                  <a:gd name="T12" fmla="*/ 2950 w 20000"/>
                  <a:gd name="T13" fmla="*/ 4537 h 20000"/>
                  <a:gd name="T14" fmla="*/ 1715 w 20000"/>
                  <a:gd name="T15" fmla="*/ 749 h 20000"/>
                  <a:gd name="T16" fmla="*/ 1887 w 20000"/>
                  <a:gd name="T17" fmla="*/ 0 h 20000"/>
                  <a:gd name="T18" fmla="*/ 9039 w 20000"/>
                  <a:gd name="T19" fmla="*/ 2291 h 20000"/>
                  <a:gd name="T20" fmla="*/ 10978 w 20000"/>
                  <a:gd name="T21" fmla="*/ 1145 h 20000"/>
                  <a:gd name="T22" fmla="*/ 12453 w 20000"/>
                  <a:gd name="T23" fmla="*/ 1696 h 20000"/>
                  <a:gd name="T24" fmla="*/ 12642 w 20000"/>
                  <a:gd name="T25" fmla="*/ 2930 h 20000"/>
                  <a:gd name="T26" fmla="*/ 15026 w 20000"/>
                  <a:gd name="T27" fmla="*/ 3106 h 20000"/>
                  <a:gd name="T28" fmla="*/ 14803 w 20000"/>
                  <a:gd name="T29" fmla="*/ 4692 h 20000"/>
                  <a:gd name="T30" fmla="*/ 15935 w 20000"/>
                  <a:gd name="T31" fmla="*/ 4295 h 20000"/>
                  <a:gd name="T32" fmla="*/ 18919 w 20000"/>
                  <a:gd name="T33" fmla="*/ 6432 h 20000"/>
                  <a:gd name="T34" fmla="*/ 19983 w 20000"/>
                  <a:gd name="T35" fmla="*/ 5859 h 20000"/>
                  <a:gd name="T36" fmla="*/ 17444 w 20000"/>
                  <a:gd name="T37" fmla="*/ 16233 h 20000"/>
                  <a:gd name="T38" fmla="*/ 15386 w 20000"/>
                  <a:gd name="T39" fmla="*/ 18612 h 20000"/>
                  <a:gd name="T40" fmla="*/ 14425 w 20000"/>
                  <a:gd name="T41" fmla="*/ 17489 h 20000"/>
                  <a:gd name="T42" fmla="*/ 10652 w 20000"/>
                  <a:gd name="T43" fmla="*/ 18546 h 20000"/>
                  <a:gd name="T44" fmla="*/ 10360 w 20000"/>
                  <a:gd name="T45" fmla="*/ 17863 h 20000"/>
                  <a:gd name="T46" fmla="*/ 8816 w 20000"/>
                  <a:gd name="T47" fmla="*/ 19846 h 20000"/>
                  <a:gd name="T48" fmla="*/ 5369 w 20000"/>
                  <a:gd name="T49" fmla="*/ 19978 h 20000"/>
                  <a:gd name="T50" fmla="*/ 2230 w 20000"/>
                  <a:gd name="T51" fmla="*/ 18524 h 20000"/>
                  <a:gd name="T52" fmla="*/ 2607 w 20000"/>
                  <a:gd name="T53" fmla="*/ 17775 h 20000"/>
                  <a:gd name="T54" fmla="*/ 943 w 20000"/>
                  <a:gd name="T55" fmla="*/ 16762 h 20000"/>
                  <a:gd name="T56" fmla="*/ 2161 w 20000"/>
                  <a:gd name="T57" fmla="*/ 15044 h 20000"/>
                  <a:gd name="T58" fmla="*/ 1990 w 20000"/>
                  <a:gd name="T59" fmla="*/ 13414 h 20000"/>
                  <a:gd name="T60" fmla="*/ 0 w 20000"/>
                  <a:gd name="T61" fmla="*/ 11762 h 20000"/>
                  <a:gd name="T62" fmla="*/ 86 w 20000"/>
                  <a:gd name="T63" fmla="*/ 116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86" y="11608"/>
                    </a:moveTo>
                    <a:lnTo>
                      <a:pt x="5420" y="10022"/>
                    </a:lnTo>
                    <a:lnTo>
                      <a:pt x="4837" y="7731"/>
                    </a:lnTo>
                    <a:lnTo>
                      <a:pt x="2590" y="6960"/>
                    </a:lnTo>
                    <a:lnTo>
                      <a:pt x="2470" y="5727"/>
                    </a:lnTo>
                    <a:lnTo>
                      <a:pt x="4528" y="5419"/>
                    </a:lnTo>
                    <a:lnTo>
                      <a:pt x="2950" y="4537"/>
                    </a:lnTo>
                    <a:lnTo>
                      <a:pt x="1715" y="749"/>
                    </a:lnTo>
                    <a:lnTo>
                      <a:pt x="1887" y="0"/>
                    </a:lnTo>
                    <a:lnTo>
                      <a:pt x="9039" y="2291"/>
                    </a:lnTo>
                    <a:lnTo>
                      <a:pt x="10978" y="1145"/>
                    </a:lnTo>
                    <a:lnTo>
                      <a:pt x="12453" y="1696"/>
                    </a:lnTo>
                    <a:lnTo>
                      <a:pt x="12642" y="2930"/>
                    </a:lnTo>
                    <a:lnTo>
                      <a:pt x="15026" y="3106"/>
                    </a:lnTo>
                    <a:lnTo>
                      <a:pt x="14803" y="4692"/>
                    </a:lnTo>
                    <a:lnTo>
                      <a:pt x="15935" y="4295"/>
                    </a:lnTo>
                    <a:lnTo>
                      <a:pt x="18919" y="6432"/>
                    </a:lnTo>
                    <a:lnTo>
                      <a:pt x="19983" y="5859"/>
                    </a:lnTo>
                    <a:lnTo>
                      <a:pt x="17444" y="16233"/>
                    </a:lnTo>
                    <a:lnTo>
                      <a:pt x="15386" y="18612"/>
                    </a:lnTo>
                    <a:lnTo>
                      <a:pt x="14425" y="17489"/>
                    </a:lnTo>
                    <a:lnTo>
                      <a:pt x="10652" y="18546"/>
                    </a:lnTo>
                    <a:lnTo>
                      <a:pt x="10360" y="17863"/>
                    </a:lnTo>
                    <a:lnTo>
                      <a:pt x="8816" y="19846"/>
                    </a:lnTo>
                    <a:lnTo>
                      <a:pt x="5369" y="19978"/>
                    </a:lnTo>
                    <a:lnTo>
                      <a:pt x="2230" y="18524"/>
                    </a:lnTo>
                    <a:lnTo>
                      <a:pt x="2607" y="17775"/>
                    </a:lnTo>
                    <a:lnTo>
                      <a:pt x="943" y="16762"/>
                    </a:lnTo>
                    <a:lnTo>
                      <a:pt x="2161" y="15044"/>
                    </a:lnTo>
                    <a:lnTo>
                      <a:pt x="1990" y="13414"/>
                    </a:lnTo>
                    <a:lnTo>
                      <a:pt x="0" y="11762"/>
                    </a:lnTo>
                    <a:lnTo>
                      <a:pt x="86" y="1160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167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39" name="Vendé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A949A84A-7DA9-45CB-A9E6-A001646C4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980" y="2952634"/>
                <a:ext cx="701132" cy="566307"/>
              </a:xfrm>
              <a:custGeom>
                <a:avLst/>
                <a:gdLst>
                  <a:gd name="T0" fmla="*/ 2384 w 20000"/>
                  <a:gd name="T1" fmla="*/ 519 h 20000"/>
                  <a:gd name="T2" fmla="*/ 5334 w 20000"/>
                  <a:gd name="T3" fmla="*/ 4216 h 20000"/>
                  <a:gd name="T4" fmla="*/ 7547 w 20000"/>
                  <a:gd name="T5" fmla="*/ 5006 h 20000"/>
                  <a:gd name="T6" fmla="*/ 8182 w 20000"/>
                  <a:gd name="T7" fmla="*/ 4577 h 20000"/>
                  <a:gd name="T8" fmla="*/ 7684 w 20000"/>
                  <a:gd name="T9" fmla="*/ 1285 h 20000"/>
                  <a:gd name="T10" fmla="*/ 8370 w 20000"/>
                  <a:gd name="T11" fmla="*/ 767 h 20000"/>
                  <a:gd name="T12" fmla="*/ 8782 w 20000"/>
                  <a:gd name="T13" fmla="*/ 3585 h 20000"/>
                  <a:gd name="T14" fmla="*/ 11321 w 20000"/>
                  <a:gd name="T15" fmla="*/ 0 h 20000"/>
                  <a:gd name="T16" fmla="*/ 12864 w 20000"/>
                  <a:gd name="T17" fmla="*/ 1421 h 20000"/>
                  <a:gd name="T18" fmla="*/ 16003 w 20000"/>
                  <a:gd name="T19" fmla="*/ 2909 h 20000"/>
                  <a:gd name="T20" fmla="*/ 15918 w 20000"/>
                  <a:gd name="T21" fmla="*/ 3089 h 20000"/>
                  <a:gd name="T22" fmla="*/ 18268 w 20000"/>
                  <a:gd name="T23" fmla="*/ 7215 h 20000"/>
                  <a:gd name="T24" fmla="*/ 19262 w 20000"/>
                  <a:gd name="T25" fmla="*/ 13709 h 20000"/>
                  <a:gd name="T26" fmla="*/ 18714 w 20000"/>
                  <a:gd name="T27" fmla="*/ 17182 h 20000"/>
                  <a:gd name="T28" fmla="*/ 19983 w 20000"/>
                  <a:gd name="T29" fmla="*/ 17610 h 20000"/>
                  <a:gd name="T30" fmla="*/ 17187 w 20000"/>
                  <a:gd name="T31" fmla="*/ 19414 h 20000"/>
                  <a:gd name="T32" fmla="*/ 16072 w 20000"/>
                  <a:gd name="T33" fmla="*/ 18489 h 20000"/>
                  <a:gd name="T34" fmla="*/ 14803 w 20000"/>
                  <a:gd name="T35" fmla="*/ 19030 h 20000"/>
                  <a:gd name="T36" fmla="*/ 14871 w 20000"/>
                  <a:gd name="T37" fmla="*/ 17700 h 20000"/>
                  <a:gd name="T38" fmla="*/ 12316 w 20000"/>
                  <a:gd name="T39" fmla="*/ 18940 h 20000"/>
                  <a:gd name="T40" fmla="*/ 11166 w 20000"/>
                  <a:gd name="T41" fmla="*/ 19977 h 20000"/>
                  <a:gd name="T42" fmla="*/ 10223 w 20000"/>
                  <a:gd name="T43" fmla="*/ 19481 h 20000"/>
                  <a:gd name="T44" fmla="*/ 3722 w 20000"/>
                  <a:gd name="T45" fmla="*/ 13619 h 20000"/>
                  <a:gd name="T46" fmla="*/ 3122 w 20000"/>
                  <a:gd name="T47" fmla="*/ 10349 h 20000"/>
                  <a:gd name="T48" fmla="*/ 0 w 20000"/>
                  <a:gd name="T49" fmla="*/ 5163 h 20000"/>
                  <a:gd name="T50" fmla="*/ 2384 w 20000"/>
                  <a:gd name="T51" fmla="*/ 51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2384" y="519"/>
                    </a:moveTo>
                    <a:lnTo>
                      <a:pt x="5334" y="4216"/>
                    </a:lnTo>
                    <a:lnTo>
                      <a:pt x="7547" y="5006"/>
                    </a:lnTo>
                    <a:lnTo>
                      <a:pt x="8182" y="4577"/>
                    </a:lnTo>
                    <a:lnTo>
                      <a:pt x="7684" y="1285"/>
                    </a:lnTo>
                    <a:lnTo>
                      <a:pt x="8370" y="767"/>
                    </a:lnTo>
                    <a:lnTo>
                      <a:pt x="8782" y="3585"/>
                    </a:lnTo>
                    <a:lnTo>
                      <a:pt x="11321" y="0"/>
                    </a:lnTo>
                    <a:lnTo>
                      <a:pt x="12864" y="1421"/>
                    </a:lnTo>
                    <a:lnTo>
                      <a:pt x="16003" y="2909"/>
                    </a:lnTo>
                    <a:lnTo>
                      <a:pt x="15918" y="3089"/>
                    </a:lnTo>
                    <a:lnTo>
                      <a:pt x="18268" y="7215"/>
                    </a:lnTo>
                    <a:lnTo>
                      <a:pt x="19262" y="13709"/>
                    </a:lnTo>
                    <a:lnTo>
                      <a:pt x="18714" y="17182"/>
                    </a:lnTo>
                    <a:lnTo>
                      <a:pt x="19983" y="17610"/>
                    </a:lnTo>
                    <a:lnTo>
                      <a:pt x="17187" y="19414"/>
                    </a:lnTo>
                    <a:lnTo>
                      <a:pt x="16072" y="18489"/>
                    </a:lnTo>
                    <a:lnTo>
                      <a:pt x="14803" y="19030"/>
                    </a:lnTo>
                    <a:lnTo>
                      <a:pt x="14871" y="17700"/>
                    </a:lnTo>
                    <a:lnTo>
                      <a:pt x="12316" y="18940"/>
                    </a:lnTo>
                    <a:lnTo>
                      <a:pt x="11166" y="19977"/>
                    </a:lnTo>
                    <a:lnTo>
                      <a:pt x="10223" y="19481"/>
                    </a:lnTo>
                    <a:lnTo>
                      <a:pt x="3722" y="13619"/>
                    </a:lnTo>
                    <a:lnTo>
                      <a:pt x="3122" y="10349"/>
                    </a:lnTo>
                    <a:lnTo>
                      <a:pt x="0" y="5163"/>
                    </a:lnTo>
                    <a:lnTo>
                      <a:pt x="2384" y="51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167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40" name="Sarth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20B6B30-D0F3-42C4-833C-A8DA80B5C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711" y="2060509"/>
                <a:ext cx="617568" cy="626926"/>
              </a:xfrm>
              <a:custGeom>
                <a:avLst/>
                <a:gdLst>
                  <a:gd name="T0" fmla="*/ 60 w 20000"/>
                  <a:gd name="T1" fmla="*/ 13971 h 20000"/>
                  <a:gd name="T2" fmla="*/ 785 w 20000"/>
                  <a:gd name="T3" fmla="*/ 15173 h 20000"/>
                  <a:gd name="T4" fmla="*/ 1006 w 20000"/>
                  <a:gd name="T5" fmla="*/ 16334 h 20000"/>
                  <a:gd name="T6" fmla="*/ 3783 w 20000"/>
                  <a:gd name="T7" fmla="*/ 16497 h 20000"/>
                  <a:gd name="T8" fmla="*/ 3541 w 20000"/>
                  <a:gd name="T9" fmla="*/ 17943 h 20000"/>
                  <a:gd name="T10" fmla="*/ 4869 w 20000"/>
                  <a:gd name="T11" fmla="*/ 17597 h 20000"/>
                  <a:gd name="T12" fmla="*/ 8370 w 20000"/>
                  <a:gd name="T13" fmla="*/ 19552 h 20000"/>
                  <a:gd name="T14" fmla="*/ 9598 w 20000"/>
                  <a:gd name="T15" fmla="*/ 19043 h 20000"/>
                  <a:gd name="T16" fmla="*/ 11751 w 20000"/>
                  <a:gd name="T17" fmla="*/ 19980 h 20000"/>
                  <a:gd name="T18" fmla="*/ 11911 w 20000"/>
                  <a:gd name="T19" fmla="*/ 18473 h 20000"/>
                  <a:gd name="T20" fmla="*/ 12857 w 20000"/>
                  <a:gd name="T21" fmla="*/ 18941 h 20000"/>
                  <a:gd name="T22" fmla="*/ 15292 w 20000"/>
                  <a:gd name="T23" fmla="*/ 17454 h 20000"/>
                  <a:gd name="T24" fmla="*/ 15070 w 20000"/>
                  <a:gd name="T25" fmla="*/ 17536 h 20000"/>
                  <a:gd name="T26" fmla="*/ 14829 w 20000"/>
                  <a:gd name="T27" fmla="*/ 17047 h 20000"/>
                  <a:gd name="T28" fmla="*/ 17586 w 20000"/>
                  <a:gd name="T29" fmla="*/ 14440 h 20000"/>
                  <a:gd name="T30" fmla="*/ 17505 w 20000"/>
                  <a:gd name="T31" fmla="*/ 13035 h 20000"/>
                  <a:gd name="T32" fmla="*/ 18451 w 20000"/>
                  <a:gd name="T33" fmla="*/ 13096 h 20000"/>
                  <a:gd name="T34" fmla="*/ 18189 w 20000"/>
                  <a:gd name="T35" fmla="*/ 9308 h 20000"/>
                  <a:gd name="T36" fmla="*/ 18994 w 20000"/>
                  <a:gd name="T37" fmla="*/ 8513 h 20000"/>
                  <a:gd name="T38" fmla="*/ 19980 w 20000"/>
                  <a:gd name="T39" fmla="*/ 7597 h 20000"/>
                  <a:gd name="T40" fmla="*/ 18290 w 20000"/>
                  <a:gd name="T41" fmla="*/ 6578 h 20000"/>
                  <a:gd name="T42" fmla="*/ 12696 w 20000"/>
                  <a:gd name="T43" fmla="*/ 3625 h 20000"/>
                  <a:gd name="T44" fmla="*/ 12535 w 20000"/>
                  <a:gd name="T45" fmla="*/ 1202 h 20000"/>
                  <a:gd name="T46" fmla="*/ 11187 w 20000"/>
                  <a:gd name="T47" fmla="*/ 0 h 20000"/>
                  <a:gd name="T48" fmla="*/ 6217 w 20000"/>
                  <a:gd name="T49" fmla="*/ 2118 h 20000"/>
                  <a:gd name="T50" fmla="*/ 4688 w 20000"/>
                  <a:gd name="T51" fmla="*/ 2953 h 20000"/>
                  <a:gd name="T52" fmla="*/ 4628 w 20000"/>
                  <a:gd name="T53" fmla="*/ 5784 h 20000"/>
                  <a:gd name="T54" fmla="*/ 3159 w 20000"/>
                  <a:gd name="T55" fmla="*/ 6680 h 20000"/>
                  <a:gd name="T56" fmla="*/ 3300 w 20000"/>
                  <a:gd name="T57" fmla="*/ 8859 h 20000"/>
                  <a:gd name="T58" fmla="*/ 1791 w 20000"/>
                  <a:gd name="T59" fmla="*/ 9063 h 20000"/>
                  <a:gd name="T60" fmla="*/ 2435 w 20000"/>
                  <a:gd name="T61" fmla="*/ 11141 h 20000"/>
                  <a:gd name="T62" fmla="*/ 543 w 20000"/>
                  <a:gd name="T63" fmla="*/ 11853 h 20000"/>
                  <a:gd name="T64" fmla="*/ 1127 w 20000"/>
                  <a:gd name="T65" fmla="*/ 12872 h 20000"/>
                  <a:gd name="T66" fmla="*/ 0 w 20000"/>
                  <a:gd name="T67" fmla="*/ 13707 h 20000"/>
                  <a:gd name="T68" fmla="*/ 60 w 20000"/>
                  <a:gd name="T69" fmla="*/ 1397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00" h="20000">
                    <a:moveTo>
                      <a:pt x="60" y="13971"/>
                    </a:moveTo>
                    <a:lnTo>
                      <a:pt x="785" y="15173"/>
                    </a:lnTo>
                    <a:lnTo>
                      <a:pt x="1006" y="16334"/>
                    </a:lnTo>
                    <a:lnTo>
                      <a:pt x="3783" y="16497"/>
                    </a:lnTo>
                    <a:lnTo>
                      <a:pt x="3541" y="17943"/>
                    </a:lnTo>
                    <a:lnTo>
                      <a:pt x="4869" y="17597"/>
                    </a:lnTo>
                    <a:lnTo>
                      <a:pt x="8370" y="19552"/>
                    </a:lnTo>
                    <a:lnTo>
                      <a:pt x="9598" y="19043"/>
                    </a:lnTo>
                    <a:lnTo>
                      <a:pt x="11751" y="19980"/>
                    </a:lnTo>
                    <a:lnTo>
                      <a:pt x="11911" y="18473"/>
                    </a:lnTo>
                    <a:lnTo>
                      <a:pt x="12857" y="18941"/>
                    </a:lnTo>
                    <a:lnTo>
                      <a:pt x="15292" y="17454"/>
                    </a:lnTo>
                    <a:lnTo>
                      <a:pt x="15070" y="17536"/>
                    </a:lnTo>
                    <a:lnTo>
                      <a:pt x="14829" y="17047"/>
                    </a:lnTo>
                    <a:lnTo>
                      <a:pt x="17586" y="14440"/>
                    </a:lnTo>
                    <a:lnTo>
                      <a:pt x="17505" y="13035"/>
                    </a:lnTo>
                    <a:lnTo>
                      <a:pt x="18451" y="13096"/>
                    </a:lnTo>
                    <a:lnTo>
                      <a:pt x="18189" y="9308"/>
                    </a:lnTo>
                    <a:lnTo>
                      <a:pt x="18994" y="8513"/>
                    </a:lnTo>
                    <a:lnTo>
                      <a:pt x="19980" y="7597"/>
                    </a:lnTo>
                    <a:lnTo>
                      <a:pt x="18290" y="6578"/>
                    </a:lnTo>
                    <a:lnTo>
                      <a:pt x="12696" y="3625"/>
                    </a:lnTo>
                    <a:lnTo>
                      <a:pt x="12535" y="1202"/>
                    </a:lnTo>
                    <a:lnTo>
                      <a:pt x="11187" y="0"/>
                    </a:lnTo>
                    <a:lnTo>
                      <a:pt x="6217" y="2118"/>
                    </a:lnTo>
                    <a:lnTo>
                      <a:pt x="4688" y="2953"/>
                    </a:lnTo>
                    <a:lnTo>
                      <a:pt x="4628" y="5784"/>
                    </a:lnTo>
                    <a:lnTo>
                      <a:pt x="3159" y="6680"/>
                    </a:lnTo>
                    <a:lnTo>
                      <a:pt x="3300" y="8859"/>
                    </a:lnTo>
                    <a:lnTo>
                      <a:pt x="1791" y="9063"/>
                    </a:lnTo>
                    <a:lnTo>
                      <a:pt x="2435" y="11141"/>
                    </a:lnTo>
                    <a:lnTo>
                      <a:pt x="543" y="11853"/>
                    </a:lnTo>
                    <a:lnTo>
                      <a:pt x="1127" y="12872"/>
                    </a:lnTo>
                    <a:lnTo>
                      <a:pt x="0" y="13707"/>
                    </a:lnTo>
                    <a:lnTo>
                      <a:pt x="60" y="139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1" name="Maye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5DBA08F-30F4-4FBC-90EA-5A315CEAE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821" y="1985049"/>
                <a:ext cx="557052" cy="561521"/>
              </a:xfrm>
              <a:custGeom>
                <a:avLst/>
                <a:gdLst>
                  <a:gd name="T0" fmla="*/ 22 w 20000"/>
                  <a:gd name="T1" fmla="*/ 17614 h 20000"/>
                  <a:gd name="T2" fmla="*/ 9330 w 20000"/>
                  <a:gd name="T3" fmla="*/ 19977 h 20000"/>
                  <a:gd name="T4" fmla="*/ 11853 w 20000"/>
                  <a:gd name="T5" fmla="*/ 18818 h 20000"/>
                  <a:gd name="T6" fmla="*/ 13795 w 20000"/>
                  <a:gd name="T7" fmla="*/ 19364 h 20000"/>
                  <a:gd name="T8" fmla="*/ 12969 w 20000"/>
                  <a:gd name="T9" fmla="*/ 18023 h 20000"/>
                  <a:gd name="T10" fmla="*/ 12902 w 20000"/>
                  <a:gd name="T11" fmla="*/ 17705 h 20000"/>
                  <a:gd name="T12" fmla="*/ 14174 w 20000"/>
                  <a:gd name="T13" fmla="*/ 16795 h 20000"/>
                  <a:gd name="T14" fmla="*/ 13504 w 20000"/>
                  <a:gd name="T15" fmla="*/ 15659 h 20000"/>
                  <a:gd name="T16" fmla="*/ 15625 w 20000"/>
                  <a:gd name="T17" fmla="*/ 14864 h 20000"/>
                  <a:gd name="T18" fmla="*/ 14888 w 20000"/>
                  <a:gd name="T19" fmla="*/ 12545 h 20000"/>
                  <a:gd name="T20" fmla="*/ 16585 w 20000"/>
                  <a:gd name="T21" fmla="*/ 12295 h 20000"/>
                  <a:gd name="T22" fmla="*/ 16429 w 20000"/>
                  <a:gd name="T23" fmla="*/ 9886 h 20000"/>
                  <a:gd name="T24" fmla="*/ 18058 w 20000"/>
                  <a:gd name="T25" fmla="*/ 8864 h 20000"/>
                  <a:gd name="T26" fmla="*/ 18103 w 20000"/>
                  <a:gd name="T27" fmla="*/ 5727 h 20000"/>
                  <a:gd name="T28" fmla="*/ 19821 w 20000"/>
                  <a:gd name="T29" fmla="*/ 4773 h 20000"/>
                  <a:gd name="T30" fmla="*/ 19978 w 20000"/>
                  <a:gd name="T31" fmla="*/ 2841 h 20000"/>
                  <a:gd name="T32" fmla="*/ 18549 w 20000"/>
                  <a:gd name="T33" fmla="*/ 2818 h 20000"/>
                  <a:gd name="T34" fmla="*/ 18504 w 20000"/>
                  <a:gd name="T35" fmla="*/ 977 h 20000"/>
                  <a:gd name="T36" fmla="*/ 17031 w 20000"/>
                  <a:gd name="T37" fmla="*/ 0 h 20000"/>
                  <a:gd name="T38" fmla="*/ 15112 w 20000"/>
                  <a:gd name="T39" fmla="*/ 1795 h 20000"/>
                  <a:gd name="T40" fmla="*/ 13638 w 20000"/>
                  <a:gd name="T41" fmla="*/ 1091 h 20000"/>
                  <a:gd name="T42" fmla="*/ 10335 w 20000"/>
                  <a:gd name="T43" fmla="*/ 2636 h 20000"/>
                  <a:gd name="T44" fmla="*/ 10112 w 20000"/>
                  <a:gd name="T45" fmla="*/ 1659 h 20000"/>
                  <a:gd name="T46" fmla="*/ 8638 w 20000"/>
                  <a:gd name="T47" fmla="*/ 2682 h 20000"/>
                  <a:gd name="T48" fmla="*/ 7121 w 20000"/>
                  <a:gd name="T49" fmla="*/ 1136 h 20000"/>
                  <a:gd name="T50" fmla="*/ 3728 w 20000"/>
                  <a:gd name="T51" fmla="*/ 705 h 20000"/>
                  <a:gd name="T52" fmla="*/ 3884 w 20000"/>
                  <a:gd name="T53" fmla="*/ 5136 h 20000"/>
                  <a:gd name="T54" fmla="*/ 2879 w 20000"/>
                  <a:gd name="T55" fmla="*/ 6659 h 20000"/>
                  <a:gd name="T56" fmla="*/ 3884 w 20000"/>
                  <a:gd name="T57" fmla="*/ 12773 h 20000"/>
                  <a:gd name="T58" fmla="*/ 1652 w 20000"/>
                  <a:gd name="T59" fmla="*/ 13795 h 20000"/>
                  <a:gd name="T60" fmla="*/ 0 w 20000"/>
                  <a:gd name="T61" fmla="*/ 17500 h 20000"/>
                  <a:gd name="T62" fmla="*/ 22 w 20000"/>
                  <a:gd name="T63" fmla="*/ 176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22" y="17614"/>
                    </a:moveTo>
                    <a:lnTo>
                      <a:pt x="9330" y="19977"/>
                    </a:lnTo>
                    <a:lnTo>
                      <a:pt x="11853" y="18818"/>
                    </a:lnTo>
                    <a:lnTo>
                      <a:pt x="13795" y="19364"/>
                    </a:lnTo>
                    <a:lnTo>
                      <a:pt x="12969" y="18023"/>
                    </a:lnTo>
                    <a:lnTo>
                      <a:pt x="12902" y="17705"/>
                    </a:lnTo>
                    <a:lnTo>
                      <a:pt x="14174" y="16795"/>
                    </a:lnTo>
                    <a:lnTo>
                      <a:pt x="13504" y="15659"/>
                    </a:lnTo>
                    <a:lnTo>
                      <a:pt x="15625" y="14864"/>
                    </a:lnTo>
                    <a:lnTo>
                      <a:pt x="14888" y="12545"/>
                    </a:lnTo>
                    <a:lnTo>
                      <a:pt x="16585" y="12295"/>
                    </a:lnTo>
                    <a:lnTo>
                      <a:pt x="16429" y="9886"/>
                    </a:lnTo>
                    <a:lnTo>
                      <a:pt x="18058" y="8864"/>
                    </a:lnTo>
                    <a:lnTo>
                      <a:pt x="18103" y="5727"/>
                    </a:lnTo>
                    <a:lnTo>
                      <a:pt x="19821" y="4773"/>
                    </a:lnTo>
                    <a:lnTo>
                      <a:pt x="19978" y="2841"/>
                    </a:lnTo>
                    <a:lnTo>
                      <a:pt x="18549" y="2818"/>
                    </a:lnTo>
                    <a:lnTo>
                      <a:pt x="18504" y="977"/>
                    </a:lnTo>
                    <a:lnTo>
                      <a:pt x="17031" y="0"/>
                    </a:lnTo>
                    <a:lnTo>
                      <a:pt x="15112" y="1795"/>
                    </a:lnTo>
                    <a:lnTo>
                      <a:pt x="13638" y="1091"/>
                    </a:lnTo>
                    <a:lnTo>
                      <a:pt x="10335" y="2636"/>
                    </a:lnTo>
                    <a:lnTo>
                      <a:pt x="10112" y="1659"/>
                    </a:lnTo>
                    <a:lnTo>
                      <a:pt x="8638" y="2682"/>
                    </a:lnTo>
                    <a:lnTo>
                      <a:pt x="7121" y="1136"/>
                    </a:lnTo>
                    <a:lnTo>
                      <a:pt x="3728" y="705"/>
                    </a:lnTo>
                    <a:lnTo>
                      <a:pt x="3884" y="5136"/>
                    </a:lnTo>
                    <a:lnTo>
                      <a:pt x="2879" y="6659"/>
                    </a:lnTo>
                    <a:lnTo>
                      <a:pt x="3884" y="12773"/>
                    </a:lnTo>
                    <a:lnTo>
                      <a:pt x="1652" y="13795"/>
                    </a:lnTo>
                    <a:lnTo>
                      <a:pt x="0" y="17500"/>
                    </a:lnTo>
                    <a:lnTo>
                      <a:pt x="22" y="1761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2" name="Côtes d'Armo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557BDB5-CA4D-47F3-B574-0961116A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22" y="1688891"/>
                <a:ext cx="740167" cy="598211"/>
              </a:xfrm>
              <a:custGeom>
                <a:avLst/>
                <a:gdLst>
                  <a:gd name="T0" fmla="*/ 65 w 20000"/>
                  <a:gd name="T1" fmla="*/ 4733 h 20000"/>
                  <a:gd name="T2" fmla="*/ 1250 w 20000"/>
                  <a:gd name="T3" fmla="*/ 7377 h 20000"/>
                  <a:gd name="T4" fmla="*/ 455 w 20000"/>
                  <a:gd name="T5" fmla="*/ 8721 h 20000"/>
                  <a:gd name="T6" fmla="*/ 1006 w 20000"/>
                  <a:gd name="T7" fmla="*/ 9382 h 20000"/>
                  <a:gd name="T8" fmla="*/ 276 w 20000"/>
                  <a:gd name="T9" fmla="*/ 10618 h 20000"/>
                  <a:gd name="T10" fmla="*/ 1185 w 20000"/>
                  <a:gd name="T11" fmla="*/ 12388 h 20000"/>
                  <a:gd name="T12" fmla="*/ 438 w 20000"/>
                  <a:gd name="T13" fmla="*/ 15288 h 20000"/>
                  <a:gd name="T14" fmla="*/ 3799 w 20000"/>
                  <a:gd name="T15" fmla="*/ 16780 h 20000"/>
                  <a:gd name="T16" fmla="*/ 6153 w 20000"/>
                  <a:gd name="T17" fmla="*/ 15437 h 20000"/>
                  <a:gd name="T18" fmla="*/ 9156 w 20000"/>
                  <a:gd name="T19" fmla="*/ 17100 h 20000"/>
                  <a:gd name="T20" fmla="*/ 9513 w 20000"/>
                  <a:gd name="T21" fmla="*/ 18571 h 20000"/>
                  <a:gd name="T22" fmla="*/ 10942 w 20000"/>
                  <a:gd name="T23" fmla="*/ 17846 h 20000"/>
                  <a:gd name="T24" fmla="*/ 10812 w 20000"/>
                  <a:gd name="T25" fmla="*/ 19979 h 20000"/>
                  <a:gd name="T26" fmla="*/ 12143 w 20000"/>
                  <a:gd name="T27" fmla="*/ 19104 h 20000"/>
                  <a:gd name="T28" fmla="*/ 12532 w 20000"/>
                  <a:gd name="T29" fmla="*/ 17207 h 20000"/>
                  <a:gd name="T30" fmla="*/ 15244 w 20000"/>
                  <a:gd name="T31" fmla="*/ 18102 h 20000"/>
                  <a:gd name="T32" fmla="*/ 16623 w 20000"/>
                  <a:gd name="T33" fmla="*/ 15544 h 20000"/>
                  <a:gd name="T34" fmla="*/ 19286 w 20000"/>
                  <a:gd name="T35" fmla="*/ 14925 h 20000"/>
                  <a:gd name="T36" fmla="*/ 19692 w 20000"/>
                  <a:gd name="T37" fmla="*/ 13497 h 20000"/>
                  <a:gd name="T38" fmla="*/ 19984 w 20000"/>
                  <a:gd name="T39" fmla="*/ 9232 h 20000"/>
                  <a:gd name="T40" fmla="*/ 17727 w 20000"/>
                  <a:gd name="T41" fmla="*/ 7569 h 20000"/>
                  <a:gd name="T42" fmla="*/ 16656 w 20000"/>
                  <a:gd name="T43" fmla="*/ 8038 h 20000"/>
                  <a:gd name="T44" fmla="*/ 16282 w 20000"/>
                  <a:gd name="T45" fmla="*/ 6418 h 20000"/>
                  <a:gd name="T46" fmla="*/ 15325 w 20000"/>
                  <a:gd name="T47" fmla="*/ 6908 h 20000"/>
                  <a:gd name="T48" fmla="*/ 15958 w 20000"/>
                  <a:gd name="T49" fmla="*/ 5906 h 20000"/>
                  <a:gd name="T50" fmla="*/ 15503 w 20000"/>
                  <a:gd name="T51" fmla="*/ 5394 h 20000"/>
                  <a:gd name="T52" fmla="*/ 13620 w 20000"/>
                  <a:gd name="T53" fmla="*/ 6205 h 20000"/>
                  <a:gd name="T54" fmla="*/ 11071 w 20000"/>
                  <a:gd name="T55" fmla="*/ 9211 h 20000"/>
                  <a:gd name="T56" fmla="*/ 8669 w 20000"/>
                  <a:gd name="T57" fmla="*/ 3070 h 20000"/>
                  <a:gd name="T58" fmla="*/ 7078 w 20000"/>
                  <a:gd name="T59" fmla="*/ 1429 h 20000"/>
                  <a:gd name="T60" fmla="*/ 7175 w 20000"/>
                  <a:gd name="T61" fmla="*/ 0 h 20000"/>
                  <a:gd name="T62" fmla="*/ 5633 w 20000"/>
                  <a:gd name="T63" fmla="*/ 1087 h 20000"/>
                  <a:gd name="T64" fmla="*/ 5422 w 20000"/>
                  <a:gd name="T65" fmla="*/ 192 h 20000"/>
                  <a:gd name="T66" fmla="*/ 3685 w 20000"/>
                  <a:gd name="T67" fmla="*/ 1109 h 20000"/>
                  <a:gd name="T68" fmla="*/ 2386 w 20000"/>
                  <a:gd name="T69" fmla="*/ 512 h 20000"/>
                  <a:gd name="T70" fmla="*/ 1218 w 20000"/>
                  <a:gd name="T71" fmla="*/ 1578 h 20000"/>
                  <a:gd name="T72" fmla="*/ 1088 w 20000"/>
                  <a:gd name="T73" fmla="*/ 4158 h 20000"/>
                  <a:gd name="T74" fmla="*/ 357 w 20000"/>
                  <a:gd name="T75" fmla="*/ 3923 h 20000"/>
                  <a:gd name="T76" fmla="*/ 0 w 20000"/>
                  <a:gd name="T77" fmla="*/ 4499 h 20000"/>
                  <a:gd name="T78" fmla="*/ 65 w 20000"/>
                  <a:gd name="T79" fmla="*/ 47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65" y="4733"/>
                    </a:moveTo>
                    <a:lnTo>
                      <a:pt x="1250" y="7377"/>
                    </a:lnTo>
                    <a:lnTo>
                      <a:pt x="455" y="8721"/>
                    </a:lnTo>
                    <a:lnTo>
                      <a:pt x="1006" y="9382"/>
                    </a:lnTo>
                    <a:lnTo>
                      <a:pt x="276" y="10618"/>
                    </a:lnTo>
                    <a:lnTo>
                      <a:pt x="1185" y="12388"/>
                    </a:lnTo>
                    <a:lnTo>
                      <a:pt x="438" y="15288"/>
                    </a:lnTo>
                    <a:lnTo>
                      <a:pt x="3799" y="16780"/>
                    </a:lnTo>
                    <a:lnTo>
                      <a:pt x="6153" y="15437"/>
                    </a:lnTo>
                    <a:lnTo>
                      <a:pt x="9156" y="17100"/>
                    </a:lnTo>
                    <a:lnTo>
                      <a:pt x="9513" y="18571"/>
                    </a:lnTo>
                    <a:lnTo>
                      <a:pt x="10942" y="17846"/>
                    </a:lnTo>
                    <a:lnTo>
                      <a:pt x="10812" y="19979"/>
                    </a:lnTo>
                    <a:lnTo>
                      <a:pt x="12143" y="19104"/>
                    </a:lnTo>
                    <a:lnTo>
                      <a:pt x="12532" y="17207"/>
                    </a:lnTo>
                    <a:lnTo>
                      <a:pt x="15244" y="18102"/>
                    </a:lnTo>
                    <a:lnTo>
                      <a:pt x="16623" y="15544"/>
                    </a:lnTo>
                    <a:lnTo>
                      <a:pt x="19286" y="14925"/>
                    </a:lnTo>
                    <a:lnTo>
                      <a:pt x="19692" y="13497"/>
                    </a:lnTo>
                    <a:lnTo>
                      <a:pt x="19984" y="9232"/>
                    </a:lnTo>
                    <a:lnTo>
                      <a:pt x="17727" y="7569"/>
                    </a:lnTo>
                    <a:lnTo>
                      <a:pt x="16656" y="8038"/>
                    </a:lnTo>
                    <a:lnTo>
                      <a:pt x="16282" y="6418"/>
                    </a:lnTo>
                    <a:lnTo>
                      <a:pt x="15325" y="6908"/>
                    </a:lnTo>
                    <a:lnTo>
                      <a:pt x="15958" y="5906"/>
                    </a:lnTo>
                    <a:lnTo>
                      <a:pt x="15503" y="5394"/>
                    </a:lnTo>
                    <a:lnTo>
                      <a:pt x="13620" y="6205"/>
                    </a:lnTo>
                    <a:lnTo>
                      <a:pt x="11071" y="9211"/>
                    </a:lnTo>
                    <a:lnTo>
                      <a:pt x="8669" y="3070"/>
                    </a:lnTo>
                    <a:lnTo>
                      <a:pt x="7078" y="1429"/>
                    </a:lnTo>
                    <a:lnTo>
                      <a:pt x="7175" y="0"/>
                    </a:lnTo>
                    <a:lnTo>
                      <a:pt x="5633" y="1087"/>
                    </a:lnTo>
                    <a:lnTo>
                      <a:pt x="5422" y="192"/>
                    </a:lnTo>
                    <a:lnTo>
                      <a:pt x="3685" y="1109"/>
                    </a:lnTo>
                    <a:lnTo>
                      <a:pt x="2386" y="512"/>
                    </a:lnTo>
                    <a:lnTo>
                      <a:pt x="1218" y="1578"/>
                    </a:lnTo>
                    <a:lnTo>
                      <a:pt x="1088" y="4158"/>
                    </a:lnTo>
                    <a:lnTo>
                      <a:pt x="357" y="3923"/>
                    </a:lnTo>
                    <a:lnTo>
                      <a:pt x="0" y="4499"/>
                    </a:lnTo>
                    <a:lnTo>
                      <a:pt x="65" y="473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43" name="Ille-et-Vilai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70C6E961-C3B1-4239-9F5C-9772BAB5B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833" y="1853280"/>
                <a:ext cx="549496" cy="732210"/>
              </a:xfrm>
              <a:custGeom>
                <a:avLst/>
                <a:gdLst>
                  <a:gd name="T0" fmla="*/ 197 w 20000"/>
                  <a:gd name="T1" fmla="*/ 12654 h 20000"/>
                  <a:gd name="T2" fmla="*/ 1945 w 20000"/>
                  <a:gd name="T3" fmla="*/ 11523 h 20000"/>
                  <a:gd name="T4" fmla="*/ 656 w 20000"/>
                  <a:gd name="T5" fmla="*/ 11732 h 20000"/>
                  <a:gd name="T6" fmla="*/ 175 w 20000"/>
                  <a:gd name="T7" fmla="*/ 10392 h 20000"/>
                  <a:gd name="T8" fmla="*/ 2033 w 20000"/>
                  <a:gd name="T9" fmla="*/ 8320 h 20000"/>
                  <a:gd name="T10" fmla="*/ 5617 w 20000"/>
                  <a:gd name="T11" fmla="*/ 7798 h 20000"/>
                  <a:gd name="T12" fmla="*/ 6186 w 20000"/>
                  <a:gd name="T13" fmla="*/ 6632 h 20000"/>
                  <a:gd name="T14" fmla="*/ 6557 w 20000"/>
                  <a:gd name="T15" fmla="*/ 3168 h 20000"/>
                  <a:gd name="T16" fmla="*/ 3519 w 20000"/>
                  <a:gd name="T17" fmla="*/ 1810 h 20000"/>
                  <a:gd name="T18" fmla="*/ 3213 w 20000"/>
                  <a:gd name="T19" fmla="*/ 1218 h 20000"/>
                  <a:gd name="T20" fmla="*/ 7978 w 20000"/>
                  <a:gd name="T21" fmla="*/ 0 h 20000"/>
                  <a:gd name="T22" fmla="*/ 7913 w 20000"/>
                  <a:gd name="T23" fmla="*/ 1758 h 20000"/>
                  <a:gd name="T24" fmla="*/ 12175 w 20000"/>
                  <a:gd name="T25" fmla="*/ 1688 h 20000"/>
                  <a:gd name="T26" fmla="*/ 14186 w 20000"/>
                  <a:gd name="T27" fmla="*/ 5013 h 20000"/>
                  <a:gd name="T28" fmla="*/ 17115 w 20000"/>
                  <a:gd name="T29" fmla="*/ 3638 h 20000"/>
                  <a:gd name="T30" fmla="*/ 19825 w 20000"/>
                  <a:gd name="T31" fmla="*/ 4404 h 20000"/>
                  <a:gd name="T32" fmla="*/ 19978 w 20000"/>
                  <a:gd name="T33" fmla="*/ 7798 h 20000"/>
                  <a:gd name="T34" fmla="*/ 18995 w 20000"/>
                  <a:gd name="T35" fmla="*/ 8964 h 20000"/>
                  <a:gd name="T36" fmla="*/ 19978 w 20000"/>
                  <a:gd name="T37" fmla="*/ 13647 h 20000"/>
                  <a:gd name="T38" fmla="*/ 17792 w 20000"/>
                  <a:gd name="T39" fmla="*/ 14430 h 20000"/>
                  <a:gd name="T40" fmla="*/ 16175 w 20000"/>
                  <a:gd name="T41" fmla="*/ 17267 h 20000"/>
                  <a:gd name="T42" fmla="*/ 16197 w 20000"/>
                  <a:gd name="T43" fmla="*/ 17354 h 20000"/>
                  <a:gd name="T44" fmla="*/ 15978 w 20000"/>
                  <a:gd name="T45" fmla="*/ 17946 h 20000"/>
                  <a:gd name="T46" fmla="*/ 12590 w 20000"/>
                  <a:gd name="T47" fmla="*/ 16693 h 20000"/>
                  <a:gd name="T48" fmla="*/ 9421 w 20000"/>
                  <a:gd name="T49" fmla="*/ 18782 h 20000"/>
                  <a:gd name="T50" fmla="*/ 4350 w 20000"/>
                  <a:gd name="T51" fmla="*/ 18938 h 20000"/>
                  <a:gd name="T52" fmla="*/ 2295 w 20000"/>
                  <a:gd name="T53" fmla="*/ 19983 h 20000"/>
                  <a:gd name="T54" fmla="*/ 1945 w 20000"/>
                  <a:gd name="T55" fmla="*/ 18225 h 20000"/>
                  <a:gd name="T56" fmla="*/ 3126 w 20000"/>
                  <a:gd name="T57" fmla="*/ 17755 h 20000"/>
                  <a:gd name="T58" fmla="*/ 2033 w 20000"/>
                  <a:gd name="T59" fmla="*/ 17302 h 20000"/>
                  <a:gd name="T60" fmla="*/ 3519 w 20000"/>
                  <a:gd name="T61" fmla="*/ 15753 h 20000"/>
                  <a:gd name="T62" fmla="*/ 2404 w 20000"/>
                  <a:gd name="T63" fmla="*/ 15857 h 20000"/>
                  <a:gd name="T64" fmla="*/ 3082 w 20000"/>
                  <a:gd name="T65" fmla="*/ 14552 h 20000"/>
                  <a:gd name="T66" fmla="*/ 2186 w 20000"/>
                  <a:gd name="T67" fmla="*/ 13281 h 20000"/>
                  <a:gd name="T68" fmla="*/ 0 w 20000"/>
                  <a:gd name="T69" fmla="*/ 12950 h 20000"/>
                  <a:gd name="T70" fmla="*/ 197 w 20000"/>
                  <a:gd name="T71" fmla="*/ 1265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197" y="12654"/>
                    </a:moveTo>
                    <a:lnTo>
                      <a:pt x="1945" y="11523"/>
                    </a:lnTo>
                    <a:lnTo>
                      <a:pt x="656" y="11732"/>
                    </a:lnTo>
                    <a:lnTo>
                      <a:pt x="175" y="10392"/>
                    </a:lnTo>
                    <a:lnTo>
                      <a:pt x="2033" y="8320"/>
                    </a:lnTo>
                    <a:lnTo>
                      <a:pt x="5617" y="7798"/>
                    </a:lnTo>
                    <a:lnTo>
                      <a:pt x="6186" y="6632"/>
                    </a:lnTo>
                    <a:lnTo>
                      <a:pt x="6557" y="3168"/>
                    </a:lnTo>
                    <a:lnTo>
                      <a:pt x="3519" y="1810"/>
                    </a:lnTo>
                    <a:lnTo>
                      <a:pt x="3213" y="1218"/>
                    </a:lnTo>
                    <a:lnTo>
                      <a:pt x="7978" y="0"/>
                    </a:lnTo>
                    <a:lnTo>
                      <a:pt x="7913" y="1758"/>
                    </a:lnTo>
                    <a:lnTo>
                      <a:pt x="12175" y="1688"/>
                    </a:lnTo>
                    <a:lnTo>
                      <a:pt x="14186" y="5013"/>
                    </a:lnTo>
                    <a:lnTo>
                      <a:pt x="17115" y="3638"/>
                    </a:lnTo>
                    <a:lnTo>
                      <a:pt x="19825" y="4404"/>
                    </a:lnTo>
                    <a:lnTo>
                      <a:pt x="19978" y="7798"/>
                    </a:lnTo>
                    <a:lnTo>
                      <a:pt x="18995" y="8964"/>
                    </a:lnTo>
                    <a:lnTo>
                      <a:pt x="19978" y="13647"/>
                    </a:lnTo>
                    <a:lnTo>
                      <a:pt x="17792" y="14430"/>
                    </a:lnTo>
                    <a:lnTo>
                      <a:pt x="16175" y="17267"/>
                    </a:lnTo>
                    <a:lnTo>
                      <a:pt x="16197" y="17354"/>
                    </a:lnTo>
                    <a:lnTo>
                      <a:pt x="15978" y="17946"/>
                    </a:lnTo>
                    <a:lnTo>
                      <a:pt x="12590" y="16693"/>
                    </a:lnTo>
                    <a:lnTo>
                      <a:pt x="9421" y="18782"/>
                    </a:lnTo>
                    <a:lnTo>
                      <a:pt x="4350" y="18938"/>
                    </a:lnTo>
                    <a:lnTo>
                      <a:pt x="2295" y="19983"/>
                    </a:lnTo>
                    <a:lnTo>
                      <a:pt x="1945" y="18225"/>
                    </a:lnTo>
                    <a:lnTo>
                      <a:pt x="3126" y="17755"/>
                    </a:lnTo>
                    <a:lnTo>
                      <a:pt x="2033" y="17302"/>
                    </a:lnTo>
                    <a:lnTo>
                      <a:pt x="3519" y="15753"/>
                    </a:lnTo>
                    <a:lnTo>
                      <a:pt x="2404" y="15857"/>
                    </a:lnTo>
                    <a:lnTo>
                      <a:pt x="3082" y="14552"/>
                    </a:lnTo>
                    <a:lnTo>
                      <a:pt x="2186" y="13281"/>
                    </a:lnTo>
                    <a:lnTo>
                      <a:pt x="0" y="12950"/>
                    </a:lnTo>
                    <a:lnTo>
                      <a:pt x="197" y="1265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44" name="Morbiha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6FB0A3B-8F23-42A6-B06D-DE30F82E7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477" y="2135217"/>
                <a:ext cx="716146" cy="548759"/>
              </a:xfrm>
              <a:custGeom>
                <a:avLst/>
                <a:gdLst>
                  <a:gd name="T0" fmla="*/ 117 w 20000"/>
                  <a:gd name="T1" fmla="*/ 1279 h 20000"/>
                  <a:gd name="T2" fmla="*/ 2112 w 20000"/>
                  <a:gd name="T3" fmla="*/ 0 h 20000"/>
                  <a:gd name="T4" fmla="*/ 5599 w 20000"/>
                  <a:gd name="T5" fmla="*/ 1628 h 20000"/>
                  <a:gd name="T6" fmla="*/ 8030 w 20000"/>
                  <a:gd name="T7" fmla="*/ 163 h 20000"/>
                  <a:gd name="T8" fmla="*/ 11115 w 20000"/>
                  <a:gd name="T9" fmla="*/ 1977 h 20000"/>
                  <a:gd name="T10" fmla="*/ 11500 w 20000"/>
                  <a:gd name="T11" fmla="*/ 3558 h 20000"/>
                  <a:gd name="T12" fmla="*/ 12959 w 20000"/>
                  <a:gd name="T13" fmla="*/ 2791 h 20000"/>
                  <a:gd name="T14" fmla="*/ 12825 w 20000"/>
                  <a:gd name="T15" fmla="*/ 5093 h 20000"/>
                  <a:gd name="T16" fmla="*/ 14199 w 20000"/>
                  <a:gd name="T17" fmla="*/ 4163 h 20000"/>
                  <a:gd name="T18" fmla="*/ 14619 w 20000"/>
                  <a:gd name="T19" fmla="*/ 2093 h 20000"/>
                  <a:gd name="T20" fmla="*/ 17402 w 20000"/>
                  <a:gd name="T21" fmla="*/ 3070 h 20000"/>
                  <a:gd name="T22" fmla="*/ 17770 w 20000"/>
                  <a:gd name="T23" fmla="*/ 4860 h 20000"/>
                  <a:gd name="T24" fmla="*/ 18759 w 20000"/>
                  <a:gd name="T25" fmla="*/ 4558 h 20000"/>
                  <a:gd name="T26" fmla="*/ 17435 w 20000"/>
                  <a:gd name="T27" fmla="*/ 6070 h 20000"/>
                  <a:gd name="T28" fmla="*/ 17267 w 20000"/>
                  <a:gd name="T29" fmla="*/ 6488 h 20000"/>
                  <a:gd name="T30" fmla="*/ 18944 w 20000"/>
                  <a:gd name="T31" fmla="*/ 6907 h 20000"/>
                  <a:gd name="T32" fmla="*/ 19631 w 20000"/>
                  <a:gd name="T33" fmla="*/ 8605 h 20000"/>
                  <a:gd name="T34" fmla="*/ 19128 w 20000"/>
                  <a:gd name="T35" fmla="*/ 10349 h 20000"/>
                  <a:gd name="T36" fmla="*/ 19983 w 20000"/>
                  <a:gd name="T37" fmla="*/ 10233 h 20000"/>
                  <a:gd name="T38" fmla="*/ 18826 w 20000"/>
                  <a:gd name="T39" fmla="*/ 12302 h 20000"/>
                  <a:gd name="T40" fmla="*/ 19665 w 20000"/>
                  <a:gd name="T41" fmla="*/ 12884 h 20000"/>
                  <a:gd name="T42" fmla="*/ 18759 w 20000"/>
                  <a:gd name="T43" fmla="*/ 13512 h 20000"/>
                  <a:gd name="T44" fmla="*/ 19028 w 20000"/>
                  <a:gd name="T45" fmla="*/ 15860 h 20000"/>
                  <a:gd name="T46" fmla="*/ 18156 w 20000"/>
                  <a:gd name="T47" fmla="*/ 19186 h 20000"/>
                  <a:gd name="T48" fmla="*/ 16513 w 20000"/>
                  <a:gd name="T49" fmla="*/ 18535 h 20000"/>
                  <a:gd name="T50" fmla="*/ 16211 w 20000"/>
                  <a:gd name="T51" fmla="*/ 19791 h 20000"/>
                  <a:gd name="T52" fmla="*/ 14384 w 20000"/>
                  <a:gd name="T53" fmla="*/ 19977 h 20000"/>
                  <a:gd name="T54" fmla="*/ 13915 w 20000"/>
                  <a:gd name="T55" fmla="*/ 18837 h 20000"/>
                  <a:gd name="T56" fmla="*/ 14887 w 20000"/>
                  <a:gd name="T57" fmla="*/ 18674 h 20000"/>
                  <a:gd name="T58" fmla="*/ 13931 w 20000"/>
                  <a:gd name="T59" fmla="*/ 18023 h 20000"/>
                  <a:gd name="T60" fmla="*/ 10394 w 20000"/>
                  <a:gd name="T61" fmla="*/ 18535 h 20000"/>
                  <a:gd name="T62" fmla="*/ 9003 w 20000"/>
                  <a:gd name="T63" fmla="*/ 17000 h 20000"/>
                  <a:gd name="T64" fmla="*/ 11266 w 20000"/>
                  <a:gd name="T65" fmla="*/ 17279 h 20000"/>
                  <a:gd name="T66" fmla="*/ 11567 w 20000"/>
                  <a:gd name="T67" fmla="*/ 15814 h 20000"/>
                  <a:gd name="T68" fmla="*/ 9790 w 20000"/>
                  <a:gd name="T69" fmla="*/ 15093 h 20000"/>
                  <a:gd name="T70" fmla="*/ 9070 w 20000"/>
                  <a:gd name="T71" fmla="*/ 15953 h 20000"/>
                  <a:gd name="T72" fmla="*/ 8583 w 20000"/>
                  <a:gd name="T73" fmla="*/ 14767 h 20000"/>
                  <a:gd name="T74" fmla="*/ 8734 w 20000"/>
                  <a:gd name="T75" fmla="*/ 16674 h 20000"/>
                  <a:gd name="T76" fmla="*/ 6538 w 20000"/>
                  <a:gd name="T77" fmla="*/ 15488 h 20000"/>
                  <a:gd name="T78" fmla="*/ 6756 w 20000"/>
                  <a:gd name="T79" fmla="*/ 18535 h 20000"/>
                  <a:gd name="T80" fmla="*/ 6253 w 20000"/>
                  <a:gd name="T81" fmla="*/ 18372 h 20000"/>
                  <a:gd name="T82" fmla="*/ 6136 w 20000"/>
                  <a:gd name="T83" fmla="*/ 15023 h 20000"/>
                  <a:gd name="T84" fmla="*/ 3906 w 20000"/>
                  <a:gd name="T85" fmla="*/ 12744 h 20000"/>
                  <a:gd name="T86" fmla="*/ 4728 w 20000"/>
                  <a:gd name="T87" fmla="*/ 12581 h 20000"/>
                  <a:gd name="T88" fmla="*/ 2749 w 20000"/>
                  <a:gd name="T89" fmla="*/ 12395 h 20000"/>
                  <a:gd name="T90" fmla="*/ 1777 w 20000"/>
                  <a:gd name="T91" fmla="*/ 10558 h 20000"/>
                  <a:gd name="T92" fmla="*/ 2028 w 20000"/>
                  <a:gd name="T93" fmla="*/ 8628 h 20000"/>
                  <a:gd name="T94" fmla="*/ 3521 w 20000"/>
                  <a:gd name="T95" fmla="*/ 8256 h 20000"/>
                  <a:gd name="T96" fmla="*/ 3856 w 20000"/>
                  <a:gd name="T97" fmla="*/ 6093 h 20000"/>
                  <a:gd name="T98" fmla="*/ 872 w 20000"/>
                  <a:gd name="T99" fmla="*/ 4814 h 20000"/>
                  <a:gd name="T100" fmla="*/ 0 w 20000"/>
                  <a:gd name="T101" fmla="*/ 2023 h 20000"/>
                  <a:gd name="T102" fmla="*/ 117 w 20000"/>
                  <a:gd name="T103" fmla="*/ 127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000" h="20000">
                    <a:moveTo>
                      <a:pt x="117" y="1279"/>
                    </a:moveTo>
                    <a:lnTo>
                      <a:pt x="2112" y="0"/>
                    </a:lnTo>
                    <a:lnTo>
                      <a:pt x="5599" y="1628"/>
                    </a:lnTo>
                    <a:lnTo>
                      <a:pt x="8030" y="163"/>
                    </a:lnTo>
                    <a:lnTo>
                      <a:pt x="11115" y="1977"/>
                    </a:lnTo>
                    <a:lnTo>
                      <a:pt x="11500" y="3558"/>
                    </a:lnTo>
                    <a:lnTo>
                      <a:pt x="12959" y="2791"/>
                    </a:lnTo>
                    <a:lnTo>
                      <a:pt x="12825" y="5093"/>
                    </a:lnTo>
                    <a:lnTo>
                      <a:pt x="14199" y="4163"/>
                    </a:lnTo>
                    <a:lnTo>
                      <a:pt x="14619" y="2093"/>
                    </a:lnTo>
                    <a:lnTo>
                      <a:pt x="17402" y="3070"/>
                    </a:lnTo>
                    <a:lnTo>
                      <a:pt x="17770" y="4860"/>
                    </a:lnTo>
                    <a:lnTo>
                      <a:pt x="18759" y="4558"/>
                    </a:lnTo>
                    <a:lnTo>
                      <a:pt x="17435" y="6070"/>
                    </a:lnTo>
                    <a:lnTo>
                      <a:pt x="17267" y="6488"/>
                    </a:lnTo>
                    <a:lnTo>
                      <a:pt x="18944" y="6907"/>
                    </a:lnTo>
                    <a:lnTo>
                      <a:pt x="19631" y="8605"/>
                    </a:lnTo>
                    <a:lnTo>
                      <a:pt x="19128" y="10349"/>
                    </a:lnTo>
                    <a:lnTo>
                      <a:pt x="19983" y="10233"/>
                    </a:lnTo>
                    <a:lnTo>
                      <a:pt x="18826" y="12302"/>
                    </a:lnTo>
                    <a:lnTo>
                      <a:pt x="19665" y="12884"/>
                    </a:lnTo>
                    <a:lnTo>
                      <a:pt x="18759" y="13512"/>
                    </a:lnTo>
                    <a:lnTo>
                      <a:pt x="19028" y="15860"/>
                    </a:lnTo>
                    <a:lnTo>
                      <a:pt x="18156" y="19186"/>
                    </a:lnTo>
                    <a:lnTo>
                      <a:pt x="16513" y="18535"/>
                    </a:lnTo>
                    <a:lnTo>
                      <a:pt x="16211" y="19791"/>
                    </a:lnTo>
                    <a:lnTo>
                      <a:pt x="14384" y="19977"/>
                    </a:lnTo>
                    <a:lnTo>
                      <a:pt x="13915" y="18837"/>
                    </a:lnTo>
                    <a:lnTo>
                      <a:pt x="14887" y="18674"/>
                    </a:lnTo>
                    <a:lnTo>
                      <a:pt x="13931" y="18023"/>
                    </a:lnTo>
                    <a:lnTo>
                      <a:pt x="10394" y="18535"/>
                    </a:lnTo>
                    <a:lnTo>
                      <a:pt x="9003" y="17000"/>
                    </a:lnTo>
                    <a:lnTo>
                      <a:pt x="11266" y="17279"/>
                    </a:lnTo>
                    <a:lnTo>
                      <a:pt x="11567" y="15814"/>
                    </a:lnTo>
                    <a:lnTo>
                      <a:pt x="9790" y="15093"/>
                    </a:lnTo>
                    <a:lnTo>
                      <a:pt x="9070" y="15953"/>
                    </a:lnTo>
                    <a:lnTo>
                      <a:pt x="8583" y="14767"/>
                    </a:lnTo>
                    <a:lnTo>
                      <a:pt x="8734" y="16674"/>
                    </a:lnTo>
                    <a:lnTo>
                      <a:pt x="6538" y="15488"/>
                    </a:lnTo>
                    <a:lnTo>
                      <a:pt x="6756" y="18535"/>
                    </a:lnTo>
                    <a:lnTo>
                      <a:pt x="6253" y="18372"/>
                    </a:lnTo>
                    <a:lnTo>
                      <a:pt x="6136" y="15023"/>
                    </a:lnTo>
                    <a:lnTo>
                      <a:pt x="3906" y="12744"/>
                    </a:lnTo>
                    <a:lnTo>
                      <a:pt x="4728" y="12581"/>
                    </a:lnTo>
                    <a:lnTo>
                      <a:pt x="2749" y="12395"/>
                    </a:lnTo>
                    <a:lnTo>
                      <a:pt x="1777" y="10558"/>
                    </a:lnTo>
                    <a:lnTo>
                      <a:pt x="2028" y="8628"/>
                    </a:lnTo>
                    <a:lnTo>
                      <a:pt x="3521" y="8256"/>
                    </a:lnTo>
                    <a:lnTo>
                      <a:pt x="3856" y="6093"/>
                    </a:lnTo>
                    <a:lnTo>
                      <a:pt x="872" y="4814"/>
                    </a:lnTo>
                    <a:lnTo>
                      <a:pt x="0" y="2023"/>
                    </a:lnTo>
                    <a:lnTo>
                      <a:pt x="117" y="1279"/>
                    </a:lnTo>
                    <a:close/>
                  </a:path>
                </a:pathLst>
              </a:custGeom>
              <a:solidFill>
                <a:srgbClr val="E9665B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45" name="Finistère">
                <a:hlinkClick r:id="" action="ppaction://noaction" highlightClick="1"/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47DC82B-7358-4E7B-BBE8-4C1C3C134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450" y="1737034"/>
                <a:ext cx="579523" cy="677973"/>
              </a:xfrm>
              <a:custGeom>
                <a:avLst/>
                <a:gdLst>
                  <a:gd name="T0" fmla="*/ 6694 w 20000"/>
                  <a:gd name="T1" fmla="*/ 12380 h 20000"/>
                  <a:gd name="T2" fmla="*/ 7275 w 20000"/>
                  <a:gd name="T3" fmla="*/ 11345 h 20000"/>
                  <a:gd name="T4" fmla="*/ 4829 w 20000"/>
                  <a:gd name="T5" fmla="*/ 9351 h 20000"/>
                  <a:gd name="T6" fmla="*/ 3088 w 20000"/>
                  <a:gd name="T7" fmla="*/ 10499 h 20000"/>
                  <a:gd name="T8" fmla="*/ 3358 w 20000"/>
                  <a:gd name="T9" fmla="*/ 8805 h 20000"/>
                  <a:gd name="T10" fmla="*/ 2238 w 20000"/>
                  <a:gd name="T11" fmla="*/ 8692 h 20000"/>
                  <a:gd name="T12" fmla="*/ 3482 w 20000"/>
                  <a:gd name="T13" fmla="*/ 7112 h 20000"/>
                  <a:gd name="T14" fmla="*/ 4187 w 20000"/>
                  <a:gd name="T15" fmla="*/ 8278 h 20000"/>
                  <a:gd name="T16" fmla="*/ 7088 w 20000"/>
                  <a:gd name="T17" fmla="*/ 8203 h 20000"/>
                  <a:gd name="T18" fmla="*/ 6611 w 20000"/>
                  <a:gd name="T19" fmla="*/ 7338 h 20000"/>
                  <a:gd name="T20" fmla="*/ 4891 w 20000"/>
                  <a:gd name="T21" fmla="*/ 7469 h 20000"/>
                  <a:gd name="T22" fmla="*/ 5554 w 20000"/>
                  <a:gd name="T23" fmla="*/ 6152 h 20000"/>
                  <a:gd name="T24" fmla="*/ 228 w 20000"/>
                  <a:gd name="T25" fmla="*/ 6980 h 20000"/>
                  <a:gd name="T26" fmla="*/ 1389 w 20000"/>
                  <a:gd name="T27" fmla="*/ 2465 h 20000"/>
                  <a:gd name="T28" fmla="*/ 4352 w 20000"/>
                  <a:gd name="T29" fmla="*/ 1091 h 20000"/>
                  <a:gd name="T30" fmla="*/ 7689 w 20000"/>
                  <a:gd name="T31" fmla="*/ 640 h 20000"/>
                  <a:gd name="T32" fmla="*/ 7896 w 20000"/>
                  <a:gd name="T33" fmla="*/ 1411 h 20000"/>
                  <a:gd name="T34" fmla="*/ 12415 w 20000"/>
                  <a:gd name="T35" fmla="*/ 0 h 20000"/>
                  <a:gd name="T36" fmla="*/ 14342 w 20000"/>
                  <a:gd name="T37" fmla="*/ 2070 h 20000"/>
                  <a:gd name="T38" fmla="*/ 15233 w 20000"/>
                  <a:gd name="T39" fmla="*/ 508 h 20000"/>
                  <a:gd name="T40" fmla="*/ 17720 w 20000"/>
                  <a:gd name="T41" fmla="*/ 1411 h 20000"/>
                  <a:gd name="T42" fmla="*/ 17264 w 20000"/>
                  <a:gd name="T43" fmla="*/ 1919 h 20000"/>
                  <a:gd name="T44" fmla="*/ 17347 w 20000"/>
                  <a:gd name="T45" fmla="*/ 2126 h 20000"/>
                  <a:gd name="T46" fmla="*/ 18860 w 20000"/>
                  <a:gd name="T47" fmla="*/ 4459 h 20000"/>
                  <a:gd name="T48" fmla="*/ 17845 w 20000"/>
                  <a:gd name="T49" fmla="*/ 5644 h 20000"/>
                  <a:gd name="T50" fmla="*/ 18549 w 20000"/>
                  <a:gd name="T51" fmla="*/ 6228 h 20000"/>
                  <a:gd name="T52" fmla="*/ 17637 w 20000"/>
                  <a:gd name="T53" fmla="*/ 7319 h 20000"/>
                  <a:gd name="T54" fmla="*/ 18777 w 20000"/>
                  <a:gd name="T55" fmla="*/ 8881 h 20000"/>
                  <a:gd name="T56" fmla="*/ 17824 w 20000"/>
                  <a:gd name="T57" fmla="*/ 11439 h 20000"/>
                  <a:gd name="T58" fmla="*/ 15337 w 20000"/>
                  <a:gd name="T59" fmla="*/ 12474 h 20000"/>
                  <a:gd name="T60" fmla="*/ 15212 w 20000"/>
                  <a:gd name="T61" fmla="*/ 13095 h 20000"/>
                  <a:gd name="T62" fmla="*/ 16290 w 20000"/>
                  <a:gd name="T63" fmla="*/ 15334 h 20000"/>
                  <a:gd name="T64" fmla="*/ 19979 w 20000"/>
                  <a:gd name="T65" fmla="*/ 16388 h 20000"/>
                  <a:gd name="T66" fmla="*/ 19544 w 20000"/>
                  <a:gd name="T67" fmla="*/ 18119 h 20000"/>
                  <a:gd name="T68" fmla="*/ 17720 w 20000"/>
                  <a:gd name="T69" fmla="*/ 18438 h 20000"/>
                  <a:gd name="T70" fmla="*/ 17409 w 20000"/>
                  <a:gd name="T71" fmla="*/ 19981 h 20000"/>
                  <a:gd name="T72" fmla="*/ 12746 w 20000"/>
                  <a:gd name="T73" fmla="*/ 19116 h 20000"/>
                  <a:gd name="T74" fmla="*/ 11233 w 20000"/>
                  <a:gd name="T75" fmla="*/ 16651 h 20000"/>
                  <a:gd name="T76" fmla="*/ 10943 w 20000"/>
                  <a:gd name="T77" fmla="*/ 17629 h 20000"/>
                  <a:gd name="T78" fmla="*/ 8394 w 20000"/>
                  <a:gd name="T79" fmla="*/ 17366 h 20000"/>
                  <a:gd name="T80" fmla="*/ 7917 w 20000"/>
                  <a:gd name="T81" fmla="*/ 18401 h 20000"/>
                  <a:gd name="T82" fmla="*/ 4974 w 20000"/>
                  <a:gd name="T83" fmla="*/ 18250 h 20000"/>
                  <a:gd name="T84" fmla="*/ 5409 w 20000"/>
                  <a:gd name="T85" fmla="*/ 16914 h 20000"/>
                  <a:gd name="T86" fmla="*/ 4041 w 20000"/>
                  <a:gd name="T87" fmla="*/ 14280 h 20000"/>
                  <a:gd name="T88" fmla="*/ 0 w 20000"/>
                  <a:gd name="T89" fmla="*/ 12944 h 20000"/>
                  <a:gd name="T90" fmla="*/ 6694 w 20000"/>
                  <a:gd name="T91" fmla="*/ 123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00" h="20000">
                    <a:moveTo>
                      <a:pt x="6694" y="12380"/>
                    </a:moveTo>
                    <a:lnTo>
                      <a:pt x="7275" y="11345"/>
                    </a:lnTo>
                    <a:lnTo>
                      <a:pt x="4829" y="9351"/>
                    </a:lnTo>
                    <a:lnTo>
                      <a:pt x="3088" y="10499"/>
                    </a:lnTo>
                    <a:lnTo>
                      <a:pt x="3358" y="8805"/>
                    </a:lnTo>
                    <a:lnTo>
                      <a:pt x="2238" y="8692"/>
                    </a:lnTo>
                    <a:lnTo>
                      <a:pt x="3482" y="7112"/>
                    </a:lnTo>
                    <a:lnTo>
                      <a:pt x="4187" y="8278"/>
                    </a:lnTo>
                    <a:lnTo>
                      <a:pt x="7088" y="8203"/>
                    </a:lnTo>
                    <a:lnTo>
                      <a:pt x="6611" y="7338"/>
                    </a:lnTo>
                    <a:lnTo>
                      <a:pt x="4891" y="7469"/>
                    </a:lnTo>
                    <a:lnTo>
                      <a:pt x="5554" y="6152"/>
                    </a:lnTo>
                    <a:lnTo>
                      <a:pt x="228" y="6980"/>
                    </a:lnTo>
                    <a:lnTo>
                      <a:pt x="1389" y="2465"/>
                    </a:lnTo>
                    <a:lnTo>
                      <a:pt x="4352" y="1091"/>
                    </a:lnTo>
                    <a:lnTo>
                      <a:pt x="7689" y="640"/>
                    </a:lnTo>
                    <a:lnTo>
                      <a:pt x="7896" y="1411"/>
                    </a:lnTo>
                    <a:lnTo>
                      <a:pt x="12415" y="0"/>
                    </a:lnTo>
                    <a:lnTo>
                      <a:pt x="14342" y="2070"/>
                    </a:lnTo>
                    <a:lnTo>
                      <a:pt x="15233" y="508"/>
                    </a:lnTo>
                    <a:lnTo>
                      <a:pt x="17720" y="1411"/>
                    </a:lnTo>
                    <a:lnTo>
                      <a:pt x="17264" y="1919"/>
                    </a:lnTo>
                    <a:lnTo>
                      <a:pt x="17347" y="2126"/>
                    </a:lnTo>
                    <a:lnTo>
                      <a:pt x="18860" y="4459"/>
                    </a:lnTo>
                    <a:lnTo>
                      <a:pt x="17845" y="5644"/>
                    </a:lnTo>
                    <a:lnTo>
                      <a:pt x="18549" y="6228"/>
                    </a:lnTo>
                    <a:lnTo>
                      <a:pt x="17637" y="7319"/>
                    </a:lnTo>
                    <a:lnTo>
                      <a:pt x="18777" y="8881"/>
                    </a:lnTo>
                    <a:lnTo>
                      <a:pt x="17824" y="11439"/>
                    </a:lnTo>
                    <a:lnTo>
                      <a:pt x="15337" y="12474"/>
                    </a:lnTo>
                    <a:lnTo>
                      <a:pt x="15212" y="13095"/>
                    </a:lnTo>
                    <a:lnTo>
                      <a:pt x="16290" y="15334"/>
                    </a:lnTo>
                    <a:lnTo>
                      <a:pt x="19979" y="16388"/>
                    </a:lnTo>
                    <a:lnTo>
                      <a:pt x="19544" y="18119"/>
                    </a:lnTo>
                    <a:lnTo>
                      <a:pt x="17720" y="18438"/>
                    </a:lnTo>
                    <a:lnTo>
                      <a:pt x="17409" y="19981"/>
                    </a:lnTo>
                    <a:lnTo>
                      <a:pt x="12746" y="19116"/>
                    </a:lnTo>
                    <a:lnTo>
                      <a:pt x="11233" y="16651"/>
                    </a:lnTo>
                    <a:lnTo>
                      <a:pt x="10943" y="17629"/>
                    </a:lnTo>
                    <a:lnTo>
                      <a:pt x="8394" y="17366"/>
                    </a:lnTo>
                    <a:lnTo>
                      <a:pt x="7917" y="18401"/>
                    </a:lnTo>
                    <a:lnTo>
                      <a:pt x="4974" y="18250"/>
                    </a:lnTo>
                    <a:lnTo>
                      <a:pt x="5409" y="16914"/>
                    </a:lnTo>
                    <a:lnTo>
                      <a:pt x="4041" y="14280"/>
                    </a:lnTo>
                    <a:lnTo>
                      <a:pt x="0" y="12944"/>
                    </a:lnTo>
                    <a:lnTo>
                      <a:pt x="6694" y="123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46" name="Calvado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229A978-6786-4289-A7CD-C3C9C032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04" y="1411569"/>
                <a:ext cx="690623" cy="446664"/>
              </a:xfrm>
              <a:custGeom>
                <a:avLst/>
                <a:gdLst>
                  <a:gd name="T0" fmla="*/ 17 w 20000"/>
                  <a:gd name="T1" fmla="*/ 17143 h 20000"/>
                  <a:gd name="T2" fmla="*/ 1757 w 20000"/>
                  <a:gd name="T3" fmla="*/ 15143 h 20000"/>
                  <a:gd name="T4" fmla="*/ 1478 w 20000"/>
                  <a:gd name="T5" fmla="*/ 13371 h 20000"/>
                  <a:gd name="T6" fmla="*/ 2783 w 20000"/>
                  <a:gd name="T7" fmla="*/ 13371 h 20000"/>
                  <a:gd name="T8" fmla="*/ 3791 w 20000"/>
                  <a:gd name="T9" fmla="*/ 11514 h 20000"/>
                  <a:gd name="T10" fmla="*/ 3617 w 20000"/>
                  <a:gd name="T11" fmla="*/ 8257 h 20000"/>
                  <a:gd name="T12" fmla="*/ 2835 w 20000"/>
                  <a:gd name="T13" fmla="*/ 7314 h 20000"/>
                  <a:gd name="T14" fmla="*/ 3617 w 20000"/>
                  <a:gd name="T15" fmla="*/ 6029 h 20000"/>
                  <a:gd name="T16" fmla="*/ 2052 w 20000"/>
                  <a:gd name="T17" fmla="*/ 5914 h 20000"/>
                  <a:gd name="T18" fmla="*/ 800 w 20000"/>
                  <a:gd name="T19" fmla="*/ 3457 h 20000"/>
                  <a:gd name="T20" fmla="*/ 1061 w 20000"/>
                  <a:gd name="T21" fmla="*/ 1771 h 20000"/>
                  <a:gd name="T22" fmla="*/ 1565 w 20000"/>
                  <a:gd name="T23" fmla="*/ 114 h 20000"/>
                  <a:gd name="T24" fmla="*/ 2783 w 20000"/>
                  <a:gd name="T25" fmla="*/ 0 h 20000"/>
                  <a:gd name="T26" fmla="*/ 11983 w 20000"/>
                  <a:gd name="T27" fmla="*/ 4343 h 20000"/>
                  <a:gd name="T28" fmla="*/ 18435 w 20000"/>
                  <a:gd name="T29" fmla="*/ 29 h 20000"/>
                  <a:gd name="T30" fmla="*/ 18487 w 20000"/>
                  <a:gd name="T31" fmla="*/ 3543 h 20000"/>
                  <a:gd name="T32" fmla="*/ 18417 w 20000"/>
                  <a:gd name="T33" fmla="*/ 3743 h 20000"/>
                  <a:gd name="T34" fmla="*/ 19322 w 20000"/>
                  <a:gd name="T35" fmla="*/ 4743 h 20000"/>
                  <a:gd name="T36" fmla="*/ 18643 w 20000"/>
                  <a:gd name="T37" fmla="*/ 5771 h 20000"/>
                  <a:gd name="T38" fmla="*/ 19861 w 20000"/>
                  <a:gd name="T39" fmla="*/ 9229 h 20000"/>
                  <a:gd name="T40" fmla="*/ 19096 w 20000"/>
                  <a:gd name="T41" fmla="*/ 11800 h 20000"/>
                  <a:gd name="T42" fmla="*/ 19983 w 20000"/>
                  <a:gd name="T43" fmla="*/ 13000 h 20000"/>
                  <a:gd name="T44" fmla="*/ 19478 w 20000"/>
                  <a:gd name="T45" fmla="*/ 15114 h 20000"/>
                  <a:gd name="T46" fmla="*/ 15983 w 20000"/>
                  <a:gd name="T47" fmla="*/ 14857 h 20000"/>
                  <a:gd name="T48" fmla="*/ 12748 w 20000"/>
                  <a:gd name="T49" fmla="*/ 18686 h 20000"/>
                  <a:gd name="T50" fmla="*/ 10348 w 20000"/>
                  <a:gd name="T51" fmla="*/ 17229 h 20000"/>
                  <a:gd name="T52" fmla="*/ 10035 w 20000"/>
                  <a:gd name="T53" fmla="*/ 18229 h 20000"/>
                  <a:gd name="T54" fmla="*/ 9026 w 20000"/>
                  <a:gd name="T55" fmla="*/ 16657 h 20000"/>
                  <a:gd name="T56" fmla="*/ 7304 w 20000"/>
                  <a:gd name="T57" fmla="*/ 17857 h 20000"/>
                  <a:gd name="T58" fmla="*/ 5843 w 20000"/>
                  <a:gd name="T59" fmla="*/ 17229 h 20000"/>
                  <a:gd name="T60" fmla="*/ 3983 w 20000"/>
                  <a:gd name="T61" fmla="*/ 19971 h 20000"/>
                  <a:gd name="T62" fmla="*/ 1200 w 20000"/>
                  <a:gd name="T63" fmla="*/ 19086 h 20000"/>
                  <a:gd name="T64" fmla="*/ 0 w 20000"/>
                  <a:gd name="T65" fmla="*/ 17143 h 20000"/>
                  <a:gd name="T66" fmla="*/ 17 w 20000"/>
                  <a:gd name="T67" fmla="*/ 171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17" y="17143"/>
                    </a:moveTo>
                    <a:lnTo>
                      <a:pt x="1757" y="15143"/>
                    </a:lnTo>
                    <a:lnTo>
                      <a:pt x="1478" y="13371"/>
                    </a:lnTo>
                    <a:lnTo>
                      <a:pt x="2783" y="13371"/>
                    </a:lnTo>
                    <a:lnTo>
                      <a:pt x="3791" y="11514"/>
                    </a:lnTo>
                    <a:lnTo>
                      <a:pt x="3617" y="8257"/>
                    </a:lnTo>
                    <a:lnTo>
                      <a:pt x="2835" y="7314"/>
                    </a:lnTo>
                    <a:lnTo>
                      <a:pt x="3617" y="6029"/>
                    </a:lnTo>
                    <a:lnTo>
                      <a:pt x="2052" y="5914"/>
                    </a:lnTo>
                    <a:lnTo>
                      <a:pt x="800" y="3457"/>
                    </a:lnTo>
                    <a:lnTo>
                      <a:pt x="1061" y="1771"/>
                    </a:lnTo>
                    <a:lnTo>
                      <a:pt x="1565" y="114"/>
                    </a:lnTo>
                    <a:lnTo>
                      <a:pt x="2783" y="0"/>
                    </a:lnTo>
                    <a:lnTo>
                      <a:pt x="11983" y="4343"/>
                    </a:lnTo>
                    <a:lnTo>
                      <a:pt x="18435" y="29"/>
                    </a:lnTo>
                    <a:lnTo>
                      <a:pt x="18487" y="3543"/>
                    </a:lnTo>
                    <a:lnTo>
                      <a:pt x="18417" y="3743"/>
                    </a:lnTo>
                    <a:lnTo>
                      <a:pt x="19322" y="4743"/>
                    </a:lnTo>
                    <a:lnTo>
                      <a:pt x="18643" y="5771"/>
                    </a:lnTo>
                    <a:lnTo>
                      <a:pt x="19861" y="9229"/>
                    </a:lnTo>
                    <a:lnTo>
                      <a:pt x="19096" y="11800"/>
                    </a:lnTo>
                    <a:lnTo>
                      <a:pt x="19983" y="13000"/>
                    </a:lnTo>
                    <a:lnTo>
                      <a:pt x="19478" y="15114"/>
                    </a:lnTo>
                    <a:lnTo>
                      <a:pt x="15983" y="14857"/>
                    </a:lnTo>
                    <a:lnTo>
                      <a:pt x="12748" y="18686"/>
                    </a:lnTo>
                    <a:lnTo>
                      <a:pt x="10348" y="17229"/>
                    </a:lnTo>
                    <a:lnTo>
                      <a:pt x="10035" y="18229"/>
                    </a:lnTo>
                    <a:lnTo>
                      <a:pt x="9026" y="16657"/>
                    </a:lnTo>
                    <a:lnTo>
                      <a:pt x="7304" y="17857"/>
                    </a:lnTo>
                    <a:lnTo>
                      <a:pt x="5843" y="17229"/>
                    </a:lnTo>
                    <a:lnTo>
                      <a:pt x="3983" y="19971"/>
                    </a:lnTo>
                    <a:lnTo>
                      <a:pt x="1200" y="19086"/>
                    </a:lnTo>
                    <a:lnTo>
                      <a:pt x="0" y="17143"/>
                    </a:lnTo>
                    <a:lnTo>
                      <a:pt x="17" y="1714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7" name="Manch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53D0854-5F99-468F-B915-9BDF4CE59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222" y="1161321"/>
                <a:ext cx="471425" cy="882161"/>
              </a:xfrm>
              <a:custGeom>
                <a:avLst/>
                <a:gdLst>
                  <a:gd name="T0" fmla="*/ 204 w 20000"/>
                  <a:gd name="T1" fmla="*/ 0 h 20000"/>
                  <a:gd name="T2" fmla="*/ 5725 w 20000"/>
                  <a:gd name="T3" fmla="*/ 1445 h 20000"/>
                  <a:gd name="T4" fmla="*/ 12112 w 20000"/>
                  <a:gd name="T5" fmla="*/ 910 h 20000"/>
                  <a:gd name="T6" fmla="*/ 12595 w 20000"/>
                  <a:gd name="T7" fmla="*/ 2211 h 20000"/>
                  <a:gd name="T8" fmla="*/ 11120 w 20000"/>
                  <a:gd name="T9" fmla="*/ 3165 h 20000"/>
                  <a:gd name="T10" fmla="*/ 14224 w 20000"/>
                  <a:gd name="T11" fmla="*/ 6590 h 20000"/>
                  <a:gd name="T12" fmla="*/ 13842 w 20000"/>
                  <a:gd name="T13" fmla="*/ 7442 h 20000"/>
                  <a:gd name="T14" fmla="*/ 15674 w 20000"/>
                  <a:gd name="T15" fmla="*/ 8685 h 20000"/>
                  <a:gd name="T16" fmla="*/ 17990 w 20000"/>
                  <a:gd name="T17" fmla="*/ 8743 h 20000"/>
                  <a:gd name="T18" fmla="*/ 16819 w 20000"/>
                  <a:gd name="T19" fmla="*/ 9393 h 20000"/>
                  <a:gd name="T20" fmla="*/ 17990 w 20000"/>
                  <a:gd name="T21" fmla="*/ 9870 h 20000"/>
                  <a:gd name="T22" fmla="*/ 18219 w 20000"/>
                  <a:gd name="T23" fmla="*/ 11503 h 20000"/>
                  <a:gd name="T24" fmla="*/ 16743 w 20000"/>
                  <a:gd name="T25" fmla="*/ 12457 h 20000"/>
                  <a:gd name="T26" fmla="*/ 14835 w 20000"/>
                  <a:gd name="T27" fmla="*/ 12457 h 20000"/>
                  <a:gd name="T28" fmla="*/ 15242 w 20000"/>
                  <a:gd name="T29" fmla="*/ 13353 h 20000"/>
                  <a:gd name="T30" fmla="*/ 12697 w 20000"/>
                  <a:gd name="T31" fmla="*/ 14364 h 20000"/>
                  <a:gd name="T32" fmla="*/ 12672 w 20000"/>
                  <a:gd name="T33" fmla="*/ 14364 h 20000"/>
                  <a:gd name="T34" fmla="*/ 14427 w 20000"/>
                  <a:gd name="T35" fmla="*/ 15332 h 20000"/>
                  <a:gd name="T36" fmla="*/ 18499 w 20000"/>
                  <a:gd name="T37" fmla="*/ 15780 h 20000"/>
                  <a:gd name="T38" fmla="*/ 19975 w 20000"/>
                  <a:gd name="T39" fmla="*/ 17876 h 20000"/>
                  <a:gd name="T40" fmla="*/ 17634 w 20000"/>
                  <a:gd name="T41" fmla="*/ 19566 h 20000"/>
                  <a:gd name="T42" fmla="*/ 17634 w 20000"/>
                  <a:gd name="T43" fmla="*/ 19754 h 20000"/>
                  <a:gd name="T44" fmla="*/ 13766 w 20000"/>
                  <a:gd name="T45" fmla="*/ 19480 h 20000"/>
                  <a:gd name="T46" fmla="*/ 10611 w 20000"/>
                  <a:gd name="T47" fmla="*/ 18829 h 20000"/>
                  <a:gd name="T48" fmla="*/ 7201 w 20000"/>
                  <a:gd name="T49" fmla="*/ 19986 h 20000"/>
                  <a:gd name="T50" fmla="*/ 4860 w 20000"/>
                  <a:gd name="T51" fmla="*/ 17225 h 20000"/>
                  <a:gd name="T52" fmla="*/ 8702 w 20000"/>
                  <a:gd name="T53" fmla="*/ 17283 h 20000"/>
                  <a:gd name="T54" fmla="*/ 5064 w 20000"/>
                  <a:gd name="T55" fmla="*/ 15390 h 20000"/>
                  <a:gd name="T56" fmla="*/ 5344 w 20000"/>
                  <a:gd name="T57" fmla="*/ 8555 h 20000"/>
                  <a:gd name="T58" fmla="*/ 1908 w 20000"/>
                  <a:gd name="T59" fmla="*/ 5477 h 20000"/>
                  <a:gd name="T60" fmla="*/ 814 w 20000"/>
                  <a:gd name="T61" fmla="*/ 3107 h 20000"/>
                  <a:gd name="T62" fmla="*/ 1679 w 20000"/>
                  <a:gd name="T63" fmla="*/ 1517 h 20000"/>
                  <a:gd name="T64" fmla="*/ 0 w 20000"/>
                  <a:gd name="T65" fmla="*/ 737 h 20000"/>
                  <a:gd name="T66" fmla="*/ 204 w 20000"/>
                  <a:gd name="T6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204" y="0"/>
                    </a:moveTo>
                    <a:lnTo>
                      <a:pt x="5725" y="1445"/>
                    </a:lnTo>
                    <a:lnTo>
                      <a:pt x="12112" y="910"/>
                    </a:lnTo>
                    <a:lnTo>
                      <a:pt x="12595" y="2211"/>
                    </a:lnTo>
                    <a:lnTo>
                      <a:pt x="11120" y="3165"/>
                    </a:lnTo>
                    <a:lnTo>
                      <a:pt x="14224" y="6590"/>
                    </a:lnTo>
                    <a:lnTo>
                      <a:pt x="13842" y="7442"/>
                    </a:lnTo>
                    <a:lnTo>
                      <a:pt x="15674" y="8685"/>
                    </a:lnTo>
                    <a:lnTo>
                      <a:pt x="17990" y="8743"/>
                    </a:lnTo>
                    <a:lnTo>
                      <a:pt x="16819" y="9393"/>
                    </a:lnTo>
                    <a:lnTo>
                      <a:pt x="17990" y="9870"/>
                    </a:lnTo>
                    <a:lnTo>
                      <a:pt x="18219" y="11503"/>
                    </a:lnTo>
                    <a:lnTo>
                      <a:pt x="16743" y="12457"/>
                    </a:lnTo>
                    <a:lnTo>
                      <a:pt x="14835" y="12457"/>
                    </a:lnTo>
                    <a:lnTo>
                      <a:pt x="15242" y="13353"/>
                    </a:lnTo>
                    <a:lnTo>
                      <a:pt x="12697" y="14364"/>
                    </a:lnTo>
                    <a:lnTo>
                      <a:pt x="12672" y="14364"/>
                    </a:lnTo>
                    <a:lnTo>
                      <a:pt x="14427" y="15332"/>
                    </a:lnTo>
                    <a:lnTo>
                      <a:pt x="18499" y="15780"/>
                    </a:lnTo>
                    <a:lnTo>
                      <a:pt x="19975" y="17876"/>
                    </a:lnTo>
                    <a:lnTo>
                      <a:pt x="17634" y="19566"/>
                    </a:lnTo>
                    <a:lnTo>
                      <a:pt x="17634" y="19754"/>
                    </a:lnTo>
                    <a:lnTo>
                      <a:pt x="13766" y="19480"/>
                    </a:lnTo>
                    <a:lnTo>
                      <a:pt x="10611" y="18829"/>
                    </a:lnTo>
                    <a:lnTo>
                      <a:pt x="7201" y="19986"/>
                    </a:lnTo>
                    <a:lnTo>
                      <a:pt x="4860" y="17225"/>
                    </a:lnTo>
                    <a:lnTo>
                      <a:pt x="8702" y="17283"/>
                    </a:lnTo>
                    <a:lnTo>
                      <a:pt x="5064" y="15390"/>
                    </a:lnTo>
                    <a:lnTo>
                      <a:pt x="5344" y="8555"/>
                    </a:lnTo>
                    <a:lnTo>
                      <a:pt x="1908" y="5477"/>
                    </a:lnTo>
                    <a:lnTo>
                      <a:pt x="814" y="3107"/>
                    </a:lnTo>
                    <a:lnTo>
                      <a:pt x="1679" y="1517"/>
                    </a:lnTo>
                    <a:lnTo>
                      <a:pt x="0" y="73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8" name="Or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57A7E26E-211C-4C1B-8833-2AF7B022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8916" y="1735051"/>
                <a:ext cx="785208" cy="532806"/>
              </a:xfrm>
              <a:custGeom>
                <a:avLst/>
                <a:gdLst>
                  <a:gd name="T0" fmla="*/ 0 w 20000"/>
                  <a:gd name="T1" fmla="*/ 10863 h 20000"/>
                  <a:gd name="T2" fmla="*/ 1055 w 20000"/>
                  <a:gd name="T3" fmla="*/ 12518 h 20000"/>
                  <a:gd name="T4" fmla="*/ 2064 w 20000"/>
                  <a:gd name="T5" fmla="*/ 11415 h 20000"/>
                  <a:gd name="T6" fmla="*/ 2202 w 20000"/>
                  <a:gd name="T7" fmla="*/ 12446 h 20000"/>
                  <a:gd name="T8" fmla="*/ 4465 w 20000"/>
                  <a:gd name="T9" fmla="*/ 10839 h 20000"/>
                  <a:gd name="T10" fmla="*/ 5474 w 20000"/>
                  <a:gd name="T11" fmla="*/ 11583 h 20000"/>
                  <a:gd name="T12" fmla="*/ 6789 w 20000"/>
                  <a:gd name="T13" fmla="*/ 9688 h 20000"/>
                  <a:gd name="T14" fmla="*/ 7798 w 20000"/>
                  <a:gd name="T15" fmla="*/ 10719 h 20000"/>
                  <a:gd name="T16" fmla="*/ 7844 w 20000"/>
                  <a:gd name="T17" fmla="*/ 12638 h 20000"/>
                  <a:gd name="T18" fmla="*/ 8807 w 20000"/>
                  <a:gd name="T19" fmla="*/ 12686 h 20000"/>
                  <a:gd name="T20" fmla="*/ 8700 w 20000"/>
                  <a:gd name="T21" fmla="*/ 14700 h 20000"/>
                  <a:gd name="T22" fmla="*/ 12462 w 20000"/>
                  <a:gd name="T23" fmla="*/ 12230 h 20000"/>
                  <a:gd name="T24" fmla="*/ 13502 w 20000"/>
                  <a:gd name="T25" fmla="*/ 13645 h 20000"/>
                  <a:gd name="T26" fmla="*/ 13624 w 20000"/>
                  <a:gd name="T27" fmla="*/ 16475 h 20000"/>
                  <a:gd name="T28" fmla="*/ 17875 w 20000"/>
                  <a:gd name="T29" fmla="*/ 19976 h 20000"/>
                  <a:gd name="T30" fmla="*/ 17661 w 20000"/>
                  <a:gd name="T31" fmla="*/ 17266 h 20000"/>
                  <a:gd name="T32" fmla="*/ 17599 w 20000"/>
                  <a:gd name="T33" fmla="*/ 17266 h 20000"/>
                  <a:gd name="T34" fmla="*/ 19985 w 20000"/>
                  <a:gd name="T35" fmla="*/ 13717 h 20000"/>
                  <a:gd name="T36" fmla="*/ 18333 w 20000"/>
                  <a:gd name="T37" fmla="*/ 7698 h 20000"/>
                  <a:gd name="T38" fmla="*/ 16116 w 20000"/>
                  <a:gd name="T39" fmla="*/ 1847 h 20000"/>
                  <a:gd name="T40" fmla="*/ 14266 w 20000"/>
                  <a:gd name="T41" fmla="*/ 1847 h 20000"/>
                  <a:gd name="T42" fmla="*/ 14159 w 20000"/>
                  <a:gd name="T43" fmla="*/ 216 h 20000"/>
                  <a:gd name="T44" fmla="*/ 11070 w 20000"/>
                  <a:gd name="T45" fmla="*/ 0 h 20000"/>
                  <a:gd name="T46" fmla="*/ 8226 w 20000"/>
                  <a:gd name="T47" fmla="*/ 3237 h 20000"/>
                  <a:gd name="T48" fmla="*/ 6116 w 20000"/>
                  <a:gd name="T49" fmla="*/ 1990 h 20000"/>
                  <a:gd name="T50" fmla="*/ 5841 w 20000"/>
                  <a:gd name="T51" fmla="*/ 2830 h 20000"/>
                  <a:gd name="T52" fmla="*/ 4954 w 20000"/>
                  <a:gd name="T53" fmla="*/ 1511 h 20000"/>
                  <a:gd name="T54" fmla="*/ 3440 w 20000"/>
                  <a:gd name="T55" fmla="*/ 2518 h 20000"/>
                  <a:gd name="T56" fmla="*/ 2156 w 20000"/>
                  <a:gd name="T57" fmla="*/ 1990 h 20000"/>
                  <a:gd name="T58" fmla="*/ 520 w 20000"/>
                  <a:gd name="T59" fmla="*/ 4293 h 20000"/>
                  <a:gd name="T60" fmla="*/ 1407 w 20000"/>
                  <a:gd name="T61" fmla="*/ 7770 h 20000"/>
                  <a:gd name="T62" fmla="*/ 0 w 20000"/>
                  <a:gd name="T63" fmla="*/ 10576 h 20000"/>
                  <a:gd name="T64" fmla="*/ 0 w 20000"/>
                  <a:gd name="T65" fmla="*/ 1086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0" y="10863"/>
                    </a:moveTo>
                    <a:lnTo>
                      <a:pt x="1055" y="12518"/>
                    </a:lnTo>
                    <a:lnTo>
                      <a:pt x="2064" y="11415"/>
                    </a:lnTo>
                    <a:lnTo>
                      <a:pt x="2202" y="12446"/>
                    </a:lnTo>
                    <a:lnTo>
                      <a:pt x="4465" y="10839"/>
                    </a:lnTo>
                    <a:lnTo>
                      <a:pt x="5474" y="11583"/>
                    </a:lnTo>
                    <a:lnTo>
                      <a:pt x="6789" y="9688"/>
                    </a:lnTo>
                    <a:lnTo>
                      <a:pt x="7798" y="10719"/>
                    </a:lnTo>
                    <a:lnTo>
                      <a:pt x="7844" y="12638"/>
                    </a:lnTo>
                    <a:lnTo>
                      <a:pt x="8807" y="12686"/>
                    </a:lnTo>
                    <a:lnTo>
                      <a:pt x="8700" y="14700"/>
                    </a:lnTo>
                    <a:lnTo>
                      <a:pt x="12462" y="12230"/>
                    </a:lnTo>
                    <a:lnTo>
                      <a:pt x="13502" y="13645"/>
                    </a:lnTo>
                    <a:lnTo>
                      <a:pt x="13624" y="16475"/>
                    </a:lnTo>
                    <a:lnTo>
                      <a:pt x="17875" y="19976"/>
                    </a:lnTo>
                    <a:lnTo>
                      <a:pt x="17661" y="17266"/>
                    </a:lnTo>
                    <a:lnTo>
                      <a:pt x="17599" y="17266"/>
                    </a:lnTo>
                    <a:lnTo>
                      <a:pt x="19985" y="13717"/>
                    </a:lnTo>
                    <a:lnTo>
                      <a:pt x="18333" y="7698"/>
                    </a:lnTo>
                    <a:lnTo>
                      <a:pt x="16116" y="1847"/>
                    </a:lnTo>
                    <a:lnTo>
                      <a:pt x="14266" y="1847"/>
                    </a:lnTo>
                    <a:lnTo>
                      <a:pt x="14159" y="216"/>
                    </a:lnTo>
                    <a:lnTo>
                      <a:pt x="11070" y="0"/>
                    </a:lnTo>
                    <a:lnTo>
                      <a:pt x="8226" y="3237"/>
                    </a:lnTo>
                    <a:lnTo>
                      <a:pt x="6116" y="1990"/>
                    </a:lnTo>
                    <a:lnTo>
                      <a:pt x="5841" y="2830"/>
                    </a:lnTo>
                    <a:lnTo>
                      <a:pt x="4954" y="1511"/>
                    </a:lnTo>
                    <a:lnTo>
                      <a:pt x="3440" y="2518"/>
                    </a:lnTo>
                    <a:lnTo>
                      <a:pt x="2156" y="1990"/>
                    </a:lnTo>
                    <a:lnTo>
                      <a:pt x="520" y="4293"/>
                    </a:lnTo>
                    <a:lnTo>
                      <a:pt x="1407" y="7770"/>
                    </a:lnTo>
                    <a:lnTo>
                      <a:pt x="0" y="10576"/>
                    </a:lnTo>
                    <a:lnTo>
                      <a:pt x="0" y="1086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9" name="Eu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AAE3724-497B-4B2B-BD26-D38B29B8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598" y="1375356"/>
                <a:ext cx="633572" cy="566307"/>
              </a:xfrm>
              <a:custGeom>
                <a:avLst/>
                <a:gdLst>
                  <a:gd name="T0" fmla="*/ 76 w 20000"/>
                  <a:gd name="T1" fmla="*/ 3847 h 20000"/>
                  <a:gd name="T2" fmla="*/ 19 w 20000"/>
                  <a:gd name="T3" fmla="*/ 1080 h 20000"/>
                  <a:gd name="T4" fmla="*/ 1250 w 20000"/>
                  <a:gd name="T5" fmla="*/ 810 h 20000"/>
                  <a:gd name="T6" fmla="*/ 2803 w 20000"/>
                  <a:gd name="T7" fmla="*/ 0 h 20000"/>
                  <a:gd name="T8" fmla="*/ 4792 w 20000"/>
                  <a:gd name="T9" fmla="*/ 2047 h 20000"/>
                  <a:gd name="T10" fmla="*/ 6742 w 20000"/>
                  <a:gd name="T11" fmla="*/ 1575 h 20000"/>
                  <a:gd name="T12" fmla="*/ 8258 w 20000"/>
                  <a:gd name="T13" fmla="*/ 2902 h 20000"/>
                  <a:gd name="T14" fmla="*/ 8390 w 20000"/>
                  <a:gd name="T15" fmla="*/ 3690 h 20000"/>
                  <a:gd name="T16" fmla="*/ 7216 w 20000"/>
                  <a:gd name="T17" fmla="*/ 3937 h 20000"/>
                  <a:gd name="T18" fmla="*/ 9280 w 20000"/>
                  <a:gd name="T19" fmla="*/ 5894 h 20000"/>
                  <a:gd name="T20" fmla="*/ 12936 w 20000"/>
                  <a:gd name="T21" fmla="*/ 3600 h 20000"/>
                  <a:gd name="T22" fmla="*/ 14527 w 20000"/>
                  <a:gd name="T23" fmla="*/ 1057 h 20000"/>
                  <a:gd name="T24" fmla="*/ 18826 w 20000"/>
                  <a:gd name="T25" fmla="*/ 2430 h 20000"/>
                  <a:gd name="T26" fmla="*/ 19981 w 20000"/>
                  <a:gd name="T27" fmla="*/ 5782 h 20000"/>
                  <a:gd name="T28" fmla="*/ 18693 w 20000"/>
                  <a:gd name="T29" fmla="*/ 6322 h 20000"/>
                  <a:gd name="T30" fmla="*/ 18617 w 20000"/>
                  <a:gd name="T31" fmla="*/ 6547 h 20000"/>
                  <a:gd name="T32" fmla="*/ 18693 w 20000"/>
                  <a:gd name="T33" fmla="*/ 6682 h 20000"/>
                  <a:gd name="T34" fmla="*/ 17348 w 20000"/>
                  <a:gd name="T35" fmla="*/ 10371 h 20000"/>
                  <a:gd name="T36" fmla="*/ 15152 w 20000"/>
                  <a:gd name="T37" fmla="*/ 10934 h 20000"/>
                  <a:gd name="T38" fmla="*/ 15114 w 20000"/>
                  <a:gd name="T39" fmla="*/ 11069 h 20000"/>
                  <a:gd name="T40" fmla="*/ 15814 w 20000"/>
                  <a:gd name="T41" fmla="*/ 13768 h 20000"/>
                  <a:gd name="T42" fmla="*/ 13447 w 20000"/>
                  <a:gd name="T43" fmla="*/ 17908 h 20000"/>
                  <a:gd name="T44" fmla="*/ 10625 w 20000"/>
                  <a:gd name="T45" fmla="*/ 17278 h 20000"/>
                  <a:gd name="T46" fmla="*/ 6345 w 20000"/>
                  <a:gd name="T47" fmla="*/ 19978 h 20000"/>
                  <a:gd name="T48" fmla="*/ 3598 w 20000"/>
                  <a:gd name="T49" fmla="*/ 14466 h 20000"/>
                  <a:gd name="T50" fmla="*/ 1307 w 20000"/>
                  <a:gd name="T51" fmla="*/ 14466 h 20000"/>
                  <a:gd name="T52" fmla="*/ 1174 w 20000"/>
                  <a:gd name="T53" fmla="*/ 12958 h 20000"/>
                  <a:gd name="T54" fmla="*/ 1705 w 20000"/>
                  <a:gd name="T55" fmla="*/ 11294 h 20000"/>
                  <a:gd name="T56" fmla="*/ 739 w 20000"/>
                  <a:gd name="T57" fmla="*/ 10349 h 20000"/>
                  <a:gd name="T58" fmla="*/ 1572 w 20000"/>
                  <a:gd name="T59" fmla="*/ 8324 h 20000"/>
                  <a:gd name="T60" fmla="*/ 246 w 20000"/>
                  <a:gd name="T61" fmla="*/ 5602 h 20000"/>
                  <a:gd name="T62" fmla="*/ 985 w 20000"/>
                  <a:gd name="T63" fmla="*/ 4769 h 20000"/>
                  <a:gd name="T64" fmla="*/ 0 w 20000"/>
                  <a:gd name="T65" fmla="*/ 4004 h 20000"/>
                  <a:gd name="T66" fmla="*/ 76 w 20000"/>
                  <a:gd name="T67" fmla="*/ 38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00" h="20000">
                    <a:moveTo>
                      <a:pt x="76" y="3847"/>
                    </a:moveTo>
                    <a:lnTo>
                      <a:pt x="19" y="1080"/>
                    </a:lnTo>
                    <a:lnTo>
                      <a:pt x="1250" y="810"/>
                    </a:lnTo>
                    <a:lnTo>
                      <a:pt x="2803" y="0"/>
                    </a:lnTo>
                    <a:lnTo>
                      <a:pt x="4792" y="2047"/>
                    </a:lnTo>
                    <a:lnTo>
                      <a:pt x="6742" y="1575"/>
                    </a:lnTo>
                    <a:lnTo>
                      <a:pt x="8258" y="2902"/>
                    </a:lnTo>
                    <a:lnTo>
                      <a:pt x="8390" y="3690"/>
                    </a:lnTo>
                    <a:lnTo>
                      <a:pt x="7216" y="3937"/>
                    </a:lnTo>
                    <a:lnTo>
                      <a:pt x="9280" y="5894"/>
                    </a:lnTo>
                    <a:lnTo>
                      <a:pt x="12936" y="3600"/>
                    </a:lnTo>
                    <a:lnTo>
                      <a:pt x="14527" y="1057"/>
                    </a:lnTo>
                    <a:lnTo>
                      <a:pt x="18826" y="2430"/>
                    </a:lnTo>
                    <a:lnTo>
                      <a:pt x="19981" y="5782"/>
                    </a:lnTo>
                    <a:lnTo>
                      <a:pt x="18693" y="6322"/>
                    </a:lnTo>
                    <a:lnTo>
                      <a:pt x="18617" y="6547"/>
                    </a:lnTo>
                    <a:lnTo>
                      <a:pt x="18693" y="6682"/>
                    </a:lnTo>
                    <a:lnTo>
                      <a:pt x="17348" y="10371"/>
                    </a:lnTo>
                    <a:lnTo>
                      <a:pt x="15152" y="10934"/>
                    </a:lnTo>
                    <a:lnTo>
                      <a:pt x="15114" y="11069"/>
                    </a:lnTo>
                    <a:lnTo>
                      <a:pt x="15814" y="13768"/>
                    </a:lnTo>
                    <a:lnTo>
                      <a:pt x="13447" y="17908"/>
                    </a:lnTo>
                    <a:lnTo>
                      <a:pt x="10625" y="17278"/>
                    </a:lnTo>
                    <a:lnTo>
                      <a:pt x="6345" y="19978"/>
                    </a:lnTo>
                    <a:lnTo>
                      <a:pt x="3598" y="14466"/>
                    </a:lnTo>
                    <a:lnTo>
                      <a:pt x="1307" y="14466"/>
                    </a:lnTo>
                    <a:lnTo>
                      <a:pt x="1174" y="12958"/>
                    </a:lnTo>
                    <a:lnTo>
                      <a:pt x="1705" y="11294"/>
                    </a:lnTo>
                    <a:lnTo>
                      <a:pt x="739" y="10349"/>
                    </a:lnTo>
                    <a:lnTo>
                      <a:pt x="1572" y="8324"/>
                    </a:lnTo>
                    <a:lnTo>
                      <a:pt x="246" y="5602"/>
                    </a:lnTo>
                    <a:lnTo>
                      <a:pt x="985" y="4769"/>
                    </a:lnTo>
                    <a:lnTo>
                      <a:pt x="0" y="4004"/>
                    </a:lnTo>
                    <a:lnTo>
                      <a:pt x="76" y="3847"/>
                    </a:lnTo>
                    <a:close/>
                  </a:path>
                </a:pathLst>
              </a:custGeom>
              <a:solidFill>
                <a:srgbClr val="4F6228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0" name="Seine-Maritim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D6F0D581-7D4D-4ED0-A0A3-24B6B2475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726" y="999438"/>
                <a:ext cx="719148" cy="553545"/>
              </a:xfrm>
              <a:custGeom>
                <a:avLst/>
                <a:gdLst>
                  <a:gd name="T0" fmla="*/ 1020 w 20000"/>
                  <a:gd name="T1" fmla="*/ 8733 h 20000"/>
                  <a:gd name="T2" fmla="*/ 6104 w 20000"/>
                  <a:gd name="T3" fmla="*/ 4839 h 20000"/>
                  <a:gd name="T4" fmla="*/ 12258 w 20000"/>
                  <a:gd name="T5" fmla="*/ 3018 h 20000"/>
                  <a:gd name="T6" fmla="*/ 15368 w 20000"/>
                  <a:gd name="T7" fmla="*/ 0 h 20000"/>
                  <a:gd name="T8" fmla="*/ 15686 w 20000"/>
                  <a:gd name="T9" fmla="*/ 184 h 20000"/>
                  <a:gd name="T10" fmla="*/ 18946 w 20000"/>
                  <a:gd name="T11" fmla="*/ 4009 h 20000"/>
                  <a:gd name="T12" fmla="*/ 19983 w 20000"/>
                  <a:gd name="T13" fmla="*/ 7742 h 20000"/>
                  <a:gd name="T14" fmla="*/ 18880 w 20000"/>
                  <a:gd name="T15" fmla="*/ 9263 h 20000"/>
                  <a:gd name="T16" fmla="*/ 19565 w 20000"/>
                  <a:gd name="T17" fmla="*/ 9677 h 20000"/>
                  <a:gd name="T18" fmla="*/ 18946 w 20000"/>
                  <a:gd name="T19" fmla="*/ 10576 h 20000"/>
                  <a:gd name="T20" fmla="*/ 19164 w 20000"/>
                  <a:gd name="T21" fmla="*/ 14055 h 20000"/>
                  <a:gd name="T22" fmla="*/ 19950 w 20000"/>
                  <a:gd name="T23" fmla="*/ 14355 h 20000"/>
                  <a:gd name="T24" fmla="*/ 19013 w 20000"/>
                  <a:gd name="T25" fmla="*/ 16406 h 20000"/>
                  <a:gd name="T26" fmla="*/ 15201 w 20000"/>
                  <a:gd name="T27" fmla="*/ 15000 h 20000"/>
                  <a:gd name="T28" fmla="*/ 13813 w 20000"/>
                  <a:gd name="T29" fmla="*/ 17604 h 20000"/>
                  <a:gd name="T30" fmla="*/ 10569 w 20000"/>
                  <a:gd name="T31" fmla="*/ 19977 h 20000"/>
                  <a:gd name="T32" fmla="*/ 8746 w 20000"/>
                  <a:gd name="T33" fmla="*/ 17949 h 20000"/>
                  <a:gd name="T34" fmla="*/ 9783 w 20000"/>
                  <a:gd name="T35" fmla="*/ 17696 h 20000"/>
                  <a:gd name="T36" fmla="*/ 9666 w 20000"/>
                  <a:gd name="T37" fmla="*/ 16889 h 20000"/>
                  <a:gd name="T38" fmla="*/ 8344 w 20000"/>
                  <a:gd name="T39" fmla="*/ 15530 h 20000"/>
                  <a:gd name="T40" fmla="*/ 6622 w 20000"/>
                  <a:gd name="T41" fmla="*/ 16037 h 20000"/>
                  <a:gd name="T42" fmla="*/ 4866 w 20000"/>
                  <a:gd name="T43" fmla="*/ 13917 h 20000"/>
                  <a:gd name="T44" fmla="*/ 3495 w 20000"/>
                  <a:gd name="T45" fmla="*/ 14770 h 20000"/>
                  <a:gd name="T46" fmla="*/ 0 w 20000"/>
                  <a:gd name="T47" fmla="*/ 13710 h 20000"/>
                  <a:gd name="T48" fmla="*/ 1020 w 20000"/>
                  <a:gd name="T49" fmla="*/ 873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1020" y="8733"/>
                    </a:moveTo>
                    <a:lnTo>
                      <a:pt x="6104" y="4839"/>
                    </a:lnTo>
                    <a:lnTo>
                      <a:pt x="12258" y="3018"/>
                    </a:lnTo>
                    <a:lnTo>
                      <a:pt x="15368" y="0"/>
                    </a:lnTo>
                    <a:lnTo>
                      <a:pt x="15686" y="184"/>
                    </a:lnTo>
                    <a:lnTo>
                      <a:pt x="18946" y="4009"/>
                    </a:lnTo>
                    <a:lnTo>
                      <a:pt x="19983" y="7742"/>
                    </a:lnTo>
                    <a:lnTo>
                      <a:pt x="18880" y="9263"/>
                    </a:lnTo>
                    <a:lnTo>
                      <a:pt x="19565" y="9677"/>
                    </a:lnTo>
                    <a:lnTo>
                      <a:pt x="18946" y="10576"/>
                    </a:lnTo>
                    <a:lnTo>
                      <a:pt x="19164" y="14055"/>
                    </a:lnTo>
                    <a:lnTo>
                      <a:pt x="19950" y="14355"/>
                    </a:lnTo>
                    <a:lnTo>
                      <a:pt x="19013" y="16406"/>
                    </a:lnTo>
                    <a:lnTo>
                      <a:pt x="15201" y="15000"/>
                    </a:lnTo>
                    <a:lnTo>
                      <a:pt x="13813" y="17604"/>
                    </a:lnTo>
                    <a:lnTo>
                      <a:pt x="10569" y="19977"/>
                    </a:lnTo>
                    <a:lnTo>
                      <a:pt x="8746" y="17949"/>
                    </a:lnTo>
                    <a:lnTo>
                      <a:pt x="9783" y="17696"/>
                    </a:lnTo>
                    <a:lnTo>
                      <a:pt x="9666" y="16889"/>
                    </a:lnTo>
                    <a:lnTo>
                      <a:pt x="8344" y="15530"/>
                    </a:lnTo>
                    <a:lnTo>
                      <a:pt x="6622" y="16037"/>
                    </a:lnTo>
                    <a:lnTo>
                      <a:pt x="4866" y="13917"/>
                    </a:lnTo>
                    <a:lnTo>
                      <a:pt x="3495" y="14770"/>
                    </a:lnTo>
                    <a:lnTo>
                      <a:pt x="0" y="13710"/>
                    </a:lnTo>
                    <a:lnTo>
                      <a:pt x="1020" y="873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51" name="Pas-de-Calai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A50BC8E1-EE21-4B49-B4F3-2A56B5E2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0001" y="484106"/>
                <a:ext cx="719524" cy="679617"/>
              </a:xfrm>
              <a:custGeom>
                <a:avLst/>
                <a:gdLst>
                  <a:gd name="T0" fmla="*/ 73 w 20000"/>
                  <a:gd name="T1" fmla="*/ 12676 h 20000"/>
                  <a:gd name="T2" fmla="*/ 804 w 20000"/>
                  <a:gd name="T3" fmla="*/ 13465 h 20000"/>
                  <a:gd name="T4" fmla="*/ 2137 w 20000"/>
                  <a:gd name="T5" fmla="*/ 12901 h 20000"/>
                  <a:gd name="T6" fmla="*/ 4274 w 20000"/>
                  <a:gd name="T7" fmla="*/ 13577 h 20000"/>
                  <a:gd name="T8" fmla="*/ 6886 w 20000"/>
                  <a:gd name="T9" fmla="*/ 16469 h 20000"/>
                  <a:gd name="T10" fmla="*/ 10667 w 20000"/>
                  <a:gd name="T11" fmla="*/ 15700 h 20000"/>
                  <a:gd name="T12" fmla="*/ 11269 w 20000"/>
                  <a:gd name="T13" fmla="*/ 16338 h 20000"/>
                  <a:gd name="T14" fmla="*/ 9881 w 20000"/>
                  <a:gd name="T15" fmla="*/ 17277 h 20000"/>
                  <a:gd name="T16" fmla="*/ 10338 w 20000"/>
                  <a:gd name="T17" fmla="*/ 18592 h 20000"/>
                  <a:gd name="T18" fmla="*/ 11014 w 20000"/>
                  <a:gd name="T19" fmla="*/ 17559 h 20000"/>
                  <a:gd name="T20" fmla="*/ 12365 w 20000"/>
                  <a:gd name="T21" fmla="*/ 17577 h 20000"/>
                  <a:gd name="T22" fmla="*/ 13808 w 20000"/>
                  <a:gd name="T23" fmla="*/ 18704 h 20000"/>
                  <a:gd name="T24" fmla="*/ 13900 w 20000"/>
                  <a:gd name="T25" fmla="*/ 17859 h 20000"/>
                  <a:gd name="T26" fmla="*/ 14795 w 20000"/>
                  <a:gd name="T27" fmla="*/ 18122 h 20000"/>
                  <a:gd name="T28" fmla="*/ 14502 w 20000"/>
                  <a:gd name="T29" fmla="*/ 19624 h 20000"/>
                  <a:gd name="T30" fmla="*/ 15635 w 20000"/>
                  <a:gd name="T31" fmla="*/ 18836 h 20000"/>
                  <a:gd name="T32" fmla="*/ 15799 w 20000"/>
                  <a:gd name="T33" fmla="*/ 19981 h 20000"/>
                  <a:gd name="T34" fmla="*/ 18721 w 20000"/>
                  <a:gd name="T35" fmla="*/ 19399 h 20000"/>
                  <a:gd name="T36" fmla="*/ 19982 w 20000"/>
                  <a:gd name="T37" fmla="*/ 15812 h 20000"/>
                  <a:gd name="T38" fmla="*/ 17790 w 20000"/>
                  <a:gd name="T39" fmla="*/ 15023 h 20000"/>
                  <a:gd name="T40" fmla="*/ 18703 w 20000"/>
                  <a:gd name="T41" fmla="*/ 14160 h 20000"/>
                  <a:gd name="T42" fmla="*/ 17443 w 20000"/>
                  <a:gd name="T43" fmla="*/ 12319 h 20000"/>
                  <a:gd name="T44" fmla="*/ 18630 w 20000"/>
                  <a:gd name="T45" fmla="*/ 11437 h 20000"/>
                  <a:gd name="T46" fmla="*/ 17205 w 20000"/>
                  <a:gd name="T47" fmla="*/ 10047 h 20000"/>
                  <a:gd name="T48" fmla="*/ 15215 w 20000"/>
                  <a:gd name="T49" fmla="*/ 9728 h 20000"/>
                  <a:gd name="T50" fmla="*/ 16000 w 20000"/>
                  <a:gd name="T51" fmla="*/ 7568 h 20000"/>
                  <a:gd name="T52" fmla="*/ 15233 w 20000"/>
                  <a:gd name="T53" fmla="*/ 6873 h 20000"/>
                  <a:gd name="T54" fmla="*/ 14502 w 20000"/>
                  <a:gd name="T55" fmla="*/ 8131 h 20000"/>
                  <a:gd name="T56" fmla="*/ 9753 w 20000"/>
                  <a:gd name="T57" fmla="*/ 6610 h 20000"/>
                  <a:gd name="T58" fmla="*/ 9461 w 20000"/>
                  <a:gd name="T59" fmla="*/ 5371 h 20000"/>
                  <a:gd name="T60" fmla="*/ 10228 w 20000"/>
                  <a:gd name="T61" fmla="*/ 4751 h 20000"/>
                  <a:gd name="T62" fmla="*/ 7854 w 20000"/>
                  <a:gd name="T63" fmla="*/ 3944 h 20000"/>
                  <a:gd name="T64" fmla="*/ 6466 w 20000"/>
                  <a:gd name="T65" fmla="*/ 0 h 20000"/>
                  <a:gd name="T66" fmla="*/ 4475 w 20000"/>
                  <a:gd name="T67" fmla="*/ 131 h 20000"/>
                  <a:gd name="T68" fmla="*/ 0 w 20000"/>
                  <a:gd name="T69" fmla="*/ 2554 h 20000"/>
                  <a:gd name="T70" fmla="*/ 73 w 20000"/>
                  <a:gd name="T71" fmla="*/ 126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00" h="20000">
                    <a:moveTo>
                      <a:pt x="73" y="12676"/>
                    </a:moveTo>
                    <a:lnTo>
                      <a:pt x="804" y="13465"/>
                    </a:lnTo>
                    <a:lnTo>
                      <a:pt x="2137" y="12901"/>
                    </a:lnTo>
                    <a:lnTo>
                      <a:pt x="4274" y="13577"/>
                    </a:lnTo>
                    <a:lnTo>
                      <a:pt x="6886" y="16469"/>
                    </a:lnTo>
                    <a:lnTo>
                      <a:pt x="10667" y="15700"/>
                    </a:lnTo>
                    <a:lnTo>
                      <a:pt x="11269" y="16338"/>
                    </a:lnTo>
                    <a:lnTo>
                      <a:pt x="9881" y="17277"/>
                    </a:lnTo>
                    <a:lnTo>
                      <a:pt x="10338" y="18592"/>
                    </a:lnTo>
                    <a:lnTo>
                      <a:pt x="11014" y="17559"/>
                    </a:lnTo>
                    <a:lnTo>
                      <a:pt x="12365" y="17577"/>
                    </a:lnTo>
                    <a:lnTo>
                      <a:pt x="13808" y="18704"/>
                    </a:lnTo>
                    <a:lnTo>
                      <a:pt x="13900" y="17859"/>
                    </a:lnTo>
                    <a:lnTo>
                      <a:pt x="14795" y="18122"/>
                    </a:lnTo>
                    <a:lnTo>
                      <a:pt x="14502" y="19624"/>
                    </a:lnTo>
                    <a:lnTo>
                      <a:pt x="15635" y="18836"/>
                    </a:lnTo>
                    <a:lnTo>
                      <a:pt x="15799" y="19981"/>
                    </a:lnTo>
                    <a:lnTo>
                      <a:pt x="18721" y="19399"/>
                    </a:lnTo>
                    <a:lnTo>
                      <a:pt x="19982" y="15812"/>
                    </a:lnTo>
                    <a:lnTo>
                      <a:pt x="17790" y="15023"/>
                    </a:lnTo>
                    <a:lnTo>
                      <a:pt x="18703" y="14160"/>
                    </a:lnTo>
                    <a:lnTo>
                      <a:pt x="17443" y="12319"/>
                    </a:lnTo>
                    <a:lnTo>
                      <a:pt x="18630" y="11437"/>
                    </a:lnTo>
                    <a:lnTo>
                      <a:pt x="17205" y="10047"/>
                    </a:lnTo>
                    <a:lnTo>
                      <a:pt x="15215" y="9728"/>
                    </a:lnTo>
                    <a:lnTo>
                      <a:pt x="16000" y="7568"/>
                    </a:lnTo>
                    <a:lnTo>
                      <a:pt x="15233" y="6873"/>
                    </a:lnTo>
                    <a:lnTo>
                      <a:pt x="14502" y="8131"/>
                    </a:lnTo>
                    <a:lnTo>
                      <a:pt x="9753" y="6610"/>
                    </a:lnTo>
                    <a:lnTo>
                      <a:pt x="9461" y="5371"/>
                    </a:lnTo>
                    <a:lnTo>
                      <a:pt x="10228" y="4751"/>
                    </a:lnTo>
                    <a:lnTo>
                      <a:pt x="7854" y="3944"/>
                    </a:lnTo>
                    <a:lnTo>
                      <a:pt x="6466" y="0"/>
                    </a:lnTo>
                    <a:lnTo>
                      <a:pt x="4475" y="131"/>
                    </a:lnTo>
                    <a:lnTo>
                      <a:pt x="0" y="2554"/>
                    </a:lnTo>
                    <a:lnTo>
                      <a:pt x="73" y="12676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52" name="Ais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010EB81-62E3-4777-8918-045E51DB6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711" y="1056068"/>
                <a:ext cx="562590" cy="780497"/>
              </a:xfrm>
              <a:custGeom>
                <a:avLst/>
                <a:gdLst>
                  <a:gd name="T0" fmla="*/ 0 w 20000"/>
                  <a:gd name="T1" fmla="*/ 14136 h 20000"/>
                  <a:gd name="T2" fmla="*/ 1147 w 20000"/>
                  <a:gd name="T3" fmla="*/ 14714 h 20000"/>
                  <a:gd name="T4" fmla="*/ 540 w 20000"/>
                  <a:gd name="T5" fmla="*/ 14044 h 20000"/>
                  <a:gd name="T6" fmla="*/ 1395 w 20000"/>
                  <a:gd name="T7" fmla="*/ 14075 h 20000"/>
                  <a:gd name="T8" fmla="*/ 2092 w 20000"/>
                  <a:gd name="T9" fmla="*/ 14973 h 20000"/>
                  <a:gd name="T10" fmla="*/ 1777 w 20000"/>
                  <a:gd name="T11" fmla="*/ 15628 h 20000"/>
                  <a:gd name="T12" fmla="*/ 3127 w 20000"/>
                  <a:gd name="T13" fmla="*/ 15918 h 20000"/>
                  <a:gd name="T14" fmla="*/ 3127 w 20000"/>
                  <a:gd name="T15" fmla="*/ 17228 h 20000"/>
                  <a:gd name="T16" fmla="*/ 4747 w 20000"/>
                  <a:gd name="T17" fmla="*/ 18538 h 20000"/>
                  <a:gd name="T18" fmla="*/ 8234 w 20000"/>
                  <a:gd name="T19" fmla="*/ 19985 h 20000"/>
                  <a:gd name="T20" fmla="*/ 11339 w 20000"/>
                  <a:gd name="T21" fmla="*/ 17273 h 20000"/>
                  <a:gd name="T22" fmla="*/ 9809 w 20000"/>
                  <a:gd name="T23" fmla="*/ 16862 h 20000"/>
                  <a:gd name="T24" fmla="*/ 10461 w 20000"/>
                  <a:gd name="T25" fmla="*/ 15126 h 20000"/>
                  <a:gd name="T26" fmla="*/ 12463 w 20000"/>
                  <a:gd name="T27" fmla="*/ 14943 h 20000"/>
                  <a:gd name="T28" fmla="*/ 10956 w 20000"/>
                  <a:gd name="T29" fmla="*/ 13938 h 20000"/>
                  <a:gd name="T30" fmla="*/ 10821 w 20000"/>
                  <a:gd name="T31" fmla="*/ 12353 h 20000"/>
                  <a:gd name="T32" fmla="*/ 14038 w 20000"/>
                  <a:gd name="T33" fmla="*/ 11820 h 20000"/>
                  <a:gd name="T34" fmla="*/ 15186 w 20000"/>
                  <a:gd name="T35" fmla="*/ 10861 h 20000"/>
                  <a:gd name="T36" fmla="*/ 16940 w 20000"/>
                  <a:gd name="T37" fmla="*/ 11622 h 20000"/>
                  <a:gd name="T38" fmla="*/ 17210 w 20000"/>
                  <a:gd name="T39" fmla="*/ 10845 h 20000"/>
                  <a:gd name="T40" fmla="*/ 16828 w 20000"/>
                  <a:gd name="T41" fmla="*/ 7464 h 20000"/>
                  <a:gd name="T42" fmla="*/ 16783 w 20000"/>
                  <a:gd name="T43" fmla="*/ 7281 h 20000"/>
                  <a:gd name="T44" fmla="*/ 19978 w 20000"/>
                  <a:gd name="T45" fmla="*/ 5560 h 20000"/>
                  <a:gd name="T46" fmla="*/ 19888 w 20000"/>
                  <a:gd name="T47" fmla="*/ 1797 h 20000"/>
                  <a:gd name="T48" fmla="*/ 18538 w 20000"/>
                  <a:gd name="T49" fmla="*/ 1478 h 20000"/>
                  <a:gd name="T50" fmla="*/ 11811 w 20000"/>
                  <a:gd name="T51" fmla="*/ 0 h 20000"/>
                  <a:gd name="T52" fmla="*/ 10259 w 20000"/>
                  <a:gd name="T53" fmla="*/ 701 h 20000"/>
                  <a:gd name="T54" fmla="*/ 9314 w 20000"/>
                  <a:gd name="T55" fmla="*/ 228 h 20000"/>
                  <a:gd name="T56" fmla="*/ 8301 w 20000"/>
                  <a:gd name="T57" fmla="*/ 899 h 20000"/>
                  <a:gd name="T58" fmla="*/ 3352 w 20000"/>
                  <a:gd name="T59" fmla="*/ 868 h 20000"/>
                  <a:gd name="T60" fmla="*/ 3802 w 20000"/>
                  <a:gd name="T61" fmla="*/ 1386 h 20000"/>
                  <a:gd name="T62" fmla="*/ 1507 w 20000"/>
                  <a:gd name="T63" fmla="*/ 3960 h 20000"/>
                  <a:gd name="T64" fmla="*/ 2520 w 20000"/>
                  <a:gd name="T65" fmla="*/ 5941 h 20000"/>
                  <a:gd name="T66" fmla="*/ 2115 w 20000"/>
                  <a:gd name="T67" fmla="*/ 9033 h 20000"/>
                  <a:gd name="T68" fmla="*/ 3217 w 20000"/>
                  <a:gd name="T69" fmla="*/ 10206 h 20000"/>
                  <a:gd name="T70" fmla="*/ 0 w 20000"/>
                  <a:gd name="T71" fmla="*/ 12232 h 20000"/>
                  <a:gd name="T72" fmla="*/ 1170 w 20000"/>
                  <a:gd name="T73" fmla="*/ 13770 h 20000"/>
                  <a:gd name="T74" fmla="*/ 0 w 20000"/>
                  <a:gd name="T75" fmla="*/ 13724 h 20000"/>
                  <a:gd name="T76" fmla="*/ 0 w 20000"/>
                  <a:gd name="T77" fmla="*/ 141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0" y="14136"/>
                    </a:moveTo>
                    <a:lnTo>
                      <a:pt x="1147" y="14714"/>
                    </a:lnTo>
                    <a:lnTo>
                      <a:pt x="540" y="14044"/>
                    </a:lnTo>
                    <a:lnTo>
                      <a:pt x="1395" y="14075"/>
                    </a:lnTo>
                    <a:lnTo>
                      <a:pt x="2092" y="14973"/>
                    </a:lnTo>
                    <a:lnTo>
                      <a:pt x="1777" y="15628"/>
                    </a:lnTo>
                    <a:lnTo>
                      <a:pt x="3127" y="15918"/>
                    </a:lnTo>
                    <a:lnTo>
                      <a:pt x="3127" y="17228"/>
                    </a:lnTo>
                    <a:lnTo>
                      <a:pt x="4747" y="18538"/>
                    </a:lnTo>
                    <a:lnTo>
                      <a:pt x="8234" y="19985"/>
                    </a:lnTo>
                    <a:lnTo>
                      <a:pt x="11339" y="17273"/>
                    </a:lnTo>
                    <a:lnTo>
                      <a:pt x="9809" y="16862"/>
                    </a:lnTo>
                    <a:lnTo>
                      <a:pt x="10461" y="15126"/>
                    </a:lnTo>
                    <a:lnTo>
                      <a:pt x="12463" y="14943"/>
                    </a:lnTo>
                    <a:lnTo>
                      <a:pt x="10956" y="13938"/>
                    </a:lnTo>
                    <a:lnTo>
                      <a:pt x="10821" y="12353"/>
                    </a:lnTo>
                    <a:lnTo>
                      <a:pt x="14038" y="11820"/>
                    </a:lnTo>
                    <a:lnTo>
                      <a:pt x="15186" y="10861"/>
                    </a:lnTo>
                    <a:lnTo>
                      <a:pt x="16940" y="11622"/>
                    </a:lnTo>
                    <a:lnTo>
                      <a:pt x="17210" y="10845"/>
                    </a:lnTo>
                    <a:lnTo>
                      <a:pt x="16828" y="7464"/>
                    </a:lnTo>
                    <a:lnTo>
                      <a:pt x="16783" y="7281"/>
                    </a:lnTo>
                    <a:lnTo>
                      <a:pt x="19978" y="5560"/>
                    </a:lnTo>
                    <a:lnTo>
                      <a:pt x="19888" y="1797"/>
                    </a:lnTo>
                    <a:lnTo>
                      <a:pt x="18538" y="1478"/>
                    </a:lnTo>
                    <a:lnTo>
                      <a:pt x="11811" y="0"/>
                    </a:lnTo>
                    <a:lnTo>
                      <a:pt x="10259" y="701"/>
                    </a:lnTo>
                    <a:lnTo>
                      <a:pt x="9314" y="228"/>
                    </a:lnTo>
                    <a:lnTo>
                      <a:pt x="8301" y="899"/>
                    </a:lnTo>
                    <a:lnTo>
                      <a:pt x="3352" y="868"/>
                    </a:lnTo>
                    <a:lnTo>
                      <a:pt x="3802" y="1386"/>
                    </a:lnTo>
                    <a:lnTo>
                      <a:pt x="1507" y="3960"/>
                    </a:lnTo>
                    <a:lnTo>
                      <a:pt x="2520" y="5941"/>
                    </a:lnTo>
                    <a:lnTo>
                      <a:pt x="2115" y="9033"/>
                    </a:lnTo>
                    <a:lnTo>
                      <a:pt x="3217" y="10206"/>
                    </a:lnTo>
                    <a:lnTo>
                      <a:pt x="0" y="12232"/>
                    </a:lnTo>
                    <a:lnTo>
                      <a:pt x="1170" y="13770"/>
                    </a:lnTo>
                    <a:lnTo>
                      <a:pt x="0" y="13724"/>
                    </a:lnTo>
                    <a:lnTo>
                      <a:pt x="0" y="14136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3" name="Oi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37BCEB76-AA88-4B16-9F9A-5EBA9F0A6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949" y="1228906"/>
                <a:ext cx="652667" cy="448118"/>
              </a:xfrm>
              <a:custGeom>
                <a:avLst/>
                <a:gdLst>
                  <a:gd name="T0" fmla="*/ 77 w 20000"/>
                  <a:gd name="T1" fmla="*/ 14582 h 20000"/>
                  <a:gd name="T2" fmla="*/ 1375 w 20000"/>
                  <a:gd name="T3" fmla="*/ 13918 h 20000"/>
                  <a:gd name="T4" fmla="*/ 213 w 20000"/>
                  <a:gd name="T5" fmla="*/ 9960 h 20000"/>
                  <a:gd name="T6" fmla="*/ 1297 w 20000"/>
                  <a:gd name="T7" fmla="*/ 7596 h 20000"/>
                  <a:gd name="T8" fmla="*/ 387 w 20000"/>
                  <a:gd name="T9" fmla="*/ 7251 h 20000"/>
                  <a:gd name="T10" fmla="*/ 136 w 20000"/>
                  <a:gd name="T11" fmla="*/ 3240 h 20000"/>
                  <a:gd name="T12" fmla="*/ 852 w 20000"/>
                  <a:gd name="T13" fmla="*/ 2205 h 20000"/>
                  <a:gd name="T14" fmla="*/ 58 w 20000"/>
                  <a:gd name="T15" fmla="*/ 1753 h 20000"/>
                  <a:gd name="T16" fmla="*/ 1336 w 20000"/>
                  <a:gd name="T17" fmla="*/ 0 h 20000"/>
                  <a:gd name="T18" fmla="*/ 2207 w 20000"/>
                  <a:gd name="T19" fmla="*/ 1673 h 20000"/>
                  <a:gd name="T20" fmla="*/ 7531 w 20000"/>
                  <a:gd name="T21" fmla="*/ 1780 h 20000"/>
                  <a:gd name="T22" fmla="*/ 12972 w 20000"/>
                  <a:gd name="T23" fmla="*/ 5604 h 20000"/>
                  <a:gd name="T24" fmla="*/ 13533 w 20000"/>
                  <a:gd name="T25" fmla="*/ 4143 h 20000"/>
                  <a:gd name="T26" fmla="*/ 14947 w 20000"/>
                  <a:gd name="T27" fmla="*/ 4382 h 20000"/>
                  <a:gd name="T28" fmla="*/ 15973 w 20000"/>
                  <a:gd name="T29" fmla="*/ 1939 h 20000"/>
                  <a:gd name="T30" fmla="*/ 17076 w 20000"/>
                  <a:gd name="T31" fmla="*/ 2869 h 20000"/>
                  <a:gd name="T32" fmla="*/ 19380 w 20000"/>
                  <a:gd name="T33" fmla="*/ 1859 h 20000"/>
                  <a:gd name="T34" fmla="*/ 19032 w 20000"/>
                  <a:gd name="T35" fmla="*/ 7251 h 20000"/>
                  <a:gd name="T36" fmla="*/ 19981 w 20000"/>
                  <a:gd name="T37" fmla="*/ 9296 h 20000"/>
                  <a:gd name="T38" fmla="*/ 17212 w 20000"/>
                  <a:gd name="T39" fmla="*/ 12829 h 20000"/>
                  <a:gd name="T40" fmla="*/ 18238 w 20000"/>
                  <a:gd name="T41" fmla="*/ 15511 h 20000"/>
                  <a:gd name="T42" fmla="*/ 17212 w 20000"/>
                  <a:gd name="T43" fmla="*/ 15432 h 20000"/>
                  <a:gd name="T44" fmla="*/ 17212 w 20000"/>
                  <a:gd name="T45" fmla="*/ 16149 h 20000"/>
                  <a:gd name="T46" fmla="*/ 18199 w 20000"/>
                  <a:gd name="T47" fmla="*/ 17131 h 20000"/>
                  <a:gd name="T48" fmla="*/ 17677 w 20000"/>
                  <a:gd name="T49" fmla="*/ 15963 h 20000"/>
                  <a:gd name="T50" fmla="*/ 18412 w 20000"/>
                  <a:gd name="T51" fmla="*/ 16042 h 20000"/>
                  <a:gd name="T52" fmla="*/ 19013 w 20000"/>
                  <a:gd name="T53" fmla="*/ 17610 h 20000"/>
                  <a:gd name="T54" fmla="*/ 18742 w 20000"/>
                  <a:gd name="T55" fmla="*/ 18752 h 20000"/>
                  <a:gd name="T56" fmla="*/ 17502 w 20000"/>
                  <a:gd name="T57" fmla="*/ 19973 h 20000"/>
                  <a:gd name="T58" fmla="*/ 12081 w 20000"/>
                  <a:gd name="T59" fmla="*/ 19708 h 20000"/>
                  <a:gd name="T60" fmla="*/ 8364 w 20000"/>
                  <a:gd name="T61" fmla="*/ 16600 h 20000"/>
                  <a:gd name="T62" fmla="*/ 7009 w 20000"/>
                  <a:gd name="T63" fmla="*/ 17503 h 20000"/>
                  <a:gd name="T64" fmla="*/ 5189 w 20000"/>
                  <a:gd name="T65" fmla="*/ 15883 h 20000"/>
                  <a:gd name="T66" fmla="*/ 2517 w 20000"/>
                  <a:gd name="T67" fmla="*/ 17131 h 20000"/>
                  <a:gd name="T68" fmla="*/ 523 w 20000"/>
                  <a:gd name="T69" fmla="*/ 16574 h 20000"/>
                  <a:gd name="T70" fmla="*/ 77 w 20000"/>
                  <a:gd name="T71" fmla="*/ 15007 h 20000"/>
                  <a:gd name="T72" fmla="*/ 0 w 20000"/>
                  <a:gd name="T73" fmla="*/ 14821 h 20000"/>
                  <a:gd name="T74" fmla="*/ 77 w 20000"/>
                  <a:gd name="T75" fmla="*/ 145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77" y="14582"/>
                    </a:moveTo>
                    <a:lnTo>
                      <a:pt x="1375" y="13918"/>
                    </a:lnTo>
                    <a:lnTo>
                      <a:pt x="213" y="9960"/>
                    </a:lnTo>
                    <a:lnTo>
                      <a:pt x="1297" y="7596"/>
                    </a:lnTo>
                    <a:lnTo>
                      <a:pt x="387" y="7251"/>
                    </a:lnTo>
                    <a:lnTo>
                      <a:pt x="136" y="3240"/>
                    </a:lnTo>
                    <a:lnTo>
                      <a:pt x="852" y="2205"/>
                    </a:lnTo>
                    <a:lnTo>
                      <a:pt x="58" y="1753"/>
                    </a:lnTo>
                    <a:lnTo>
                      <a:pt x="1336" y="0"/>
                    </a:lnTo>
                    <a:lnTo>
                      <a:pt x="2207" y="1673"/>
                    </a:lnTo>
                    <a:lnTo>
                      <a:pt x="7531" y="1780"/>
                    </a:lnTo>
                    <a:lnTo>
                      <a:pt x="12972" y="5604"/>
                    </a:lnTo>
                    <a:lnTo>
                      <a:pt x="13533" y="4143"/>
                    </a:lnTo>
                    <a:lnTo>
                      <a:pt x="14947" y="4382"/>
                    </a:lnTo>
                    <a:lnTo>
                      <a:pt x="15973" y="1939"/>
                    </a:lnTo>
                    <a:lnTo>
                      <a:pt x="17076" y="2869"/>
                    </a:lnTo>
                    <a:lnTo>
                      <a:pt x="19380" y="1859"/>
                    </a:lnTo>
                    <a:lnTo>
                      <a:pt x="19032" y="7251"/>
                    </a:lnTo>
                    <a:lnTo>
                      <a:pt x="19981" y="9296"/>
                    </a:lnTo>
                    <a:lnTo>
                      <a:pt x="17212" y="12829"/>
                    </a:lnTo>
                    <a:lnTo>
                      <a:pt x="18238" y="15511"/>
                    </a:lnTo>
                    <a:lnTo>
                      <a:pt x="17212" y="15432"/>
                    </a:lnTo>
                    <a:lnTo>
                      <a:pt x="17212" y="16149"/>
                    </a:lnTo>
                    <a:lnTo>
                      <a:pt x="18199" y="17131"/>
                    </a:lnTo>
                    <a:lnTo>
                      <a:pt x="17677" y="15963"/>
                    </a:lnTo>
                    <a:lnTo>
                      <a:pt x="18412" y="16042"/>
                    </a:lnTo>
                    <a:lnTo>
                      <a:pt x="19013" y="17610"/>
                    </a:lnTo>
                    <a:lnTo>
                      <a:pt x="18742" y="18752"/>
                    </a:lnTo>
                    <a:lnTo>
                      <a:pt x="17502" y="19973"/>
                    </a:lnTo>
                    <a:lnTo>
                      <a:pt x="12081" y="19708"/>
                    </a:lnTo>
                    <a:lnTo>
                      <a:pt x="8364" y="16600"/>
                    </a:lnTo>
                    <a:lnTo>
                      <a:pt x="7009" y="17503"/>
                    </a:lnTo>
                    <a:lnTo>
                      <a:pt x="5189" y="15883"/>
                    </a:lnTo>
                    <a:lnTo>
                      <a:pt x="2517" y="17131"/>
                    </a:lnTo>
                    <a:lnTo>
                      <a:pt x="523" y="16574"/>
                    </a:lnTo>
                    <a:lnTo>
                      <a:pt x="77" y="15007"/>
                    </a:lnTo>
                    <a:lnTo>
                      <a:pt x="0" y="14821"/>
                    </a:lnTo>
                    <a:lnTo>
                      <a:pt x="77" y="14582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4" name="Somm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900CD97-9CFF-4C0B-A4C2-96E9BC8D4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7134" y="838489"/>
                <a:ext cx="801216" cy="517859"/>
              </a:xfrm>
              <a:custGeom>
                <a:avLst/>
                <a:gdLst>
                  <a:gd name="T0" fmla="*/ 300 w 20000"/>
                  <a:gd name="T1" fmla="*/ 7606 h 20000"/>
                  <a:gd name="T2" fmla="*/ 3378 w 20000"/>
                  <a:gd name="T3" fmla="*/ 11409 h 20000"/>
                  <a:gd name="T4" fmla="*/ 4357 w 20000"/>
                  <a:gd name="T5" fmla="*/ 15120 h 20000"/>
                  <a:gd name="T6" fmla="*/ 5067 w 20000"/>
                  <a:gd name="T7" fmla="*/ 16586 h 20000"/>
                  <a:gd name="T8" fmla="*/ 9408 w 20000"/>
                  <a:gd name="T9" fmla="*/ 16678 h 20000"/>
                  <a:gd name="T10" fmla="*/ 13844 w 20000"/>
                  <a:gd name="T11" fmla="*/ 19977 h 20000"/>
                  <a:gd name="T12" fmla="*/ 14317 w 20000"/>
                  <a:gd name="T13" fmla="*/ 18717 h 20000"/>
                  <a:gd name="T14" fmla="*/ 15454 w 20000"/>
                  <a:gd name="T15" fmla="*/ 18923 h 20000"/>
                  <a:gd name="T16" fmla="*/ 16290 w 20000"/>
                  <a:gd name="T17" fmla="*/ 16793 h 20000"/>
                  <a:gd name="T18" fmla="*/ 17190 w 20000"/>
                  <a:gd name="T19" fmla="*/ 17595 h 20000"/>
                  <a:gd name="T20" fmla="*/ 19069 w 20000"/>
                  <a:gd name="T21" fmla="*/ 16724 h 20000"/>
                  <a:gd name="T22" fmla="*/ 18358 w 20000"/>
                  <a:gd name="T23" fmla="*/ 13746 h 20000"/>
                  <a:gd name="T24" fmla="*/ 19984 w 20000"/>
                  <a:gd name="T25" fmla="*/ 9897 h 20000"/>
                  <a:gd name="T26" fmla="*/ 19653 w 20000"/>
                  <a:gd name="T27" fmla="*/ 9095 h 20000"/>
                  <a:gd name="T28" fmla="*/ 18753 w 20000"/>
                  <a:gd name="T29" fmla="*/ 8202 h 20000"/>
                  <a:gd name="T30" fmla="*/ 16227 w 20000"/>
                  <a:gd name="T31" fmla="*/ 8912 h 20000"/>
                  <a:gd name="T32" fmla="*/ 16069 w 20000"/>
                  <a:gd name="T33" fmla="*/ 7514 h 20000"/>
                  <a:gd name="T34" fmla="*/ 15091 w 20000"/>
                  <a:gd name="T35" fmla="*/ 8477 h 20000"/>
                  <a:gd name="T36" fmla="*/ 15343 w 20000"/>
                  <a:gd name="T37" fmla="*/ 6667 h 20000"/>
                  <a:gd name="T38" fmla="*/ 14586 w 20000"/>
                  <a:gd name="T39" fmla="*/ 6323 h 20000"/>
                  <a:gd name="T40" fmla="*/ 14507 w 20000"/>
                  <a:gd name="T41" fmla="*/ 7354 h 20000"/>
                  <a:gd name="T42" fmla="*/ 13244 w 20000"/>
                  <a:gd name="T43" fmla="*/ 5979 h 20000"/>
                  <a:gd name="T44" fmla="*/ 12076 w 20000"/>
                  <a:gd name="T45" fmla="*/ 5956 h 20000"/>
                  <a:gd name="T46" fmla="*/ 11507 w 20000"/>
                  <a:gd name="T47" fmla="*/ 7216 h 20000"/>
                  <a:gd name="T48" fmla="*/ 11097 w 20000"/>
                  <a:gd name="T49" fmla="*/ 5613 h 20000"/>
                  <a:gd name="T50" fmla="*/ 12313 w 20000"/>
                  <a:gd name="T51" fmla="*/ 4467 h 20000"/>
                  <a:gd name="T52" fmla="*/ 11776 w 20000"/>
                  <a:gd name="T53" fmla="*/ 3688 h 20000"/>
                  <a:gd name="T54" fmla="*/ 8508 w 20000"/>
                  <a:gd name="T55" fmla="*/ 4628 h 20000"/>
                  <a:gd name="T56" fmla="*/ 6267 w 20000"/>
                  <a:gd name="T57" fmla="*/ 1100 h 20000"/>
                  <a:gd name="T58" fmla="*/ 4420 w 20000"/>
                  <a:gd name="T59" fmla="*/ 275 h 20000"/>
                  <a:gd name="T60" fmla="*/ 3268 w 20000"/>
                  <a:gd name="T61" fmla="*/ 962 h 20000"/>
                  <a:gd name="T62" fmla="*/ 2636 w 20000"/>
                  <a:gd name="T63" fmla="*/ 0 h 20000"/>
                  <a:gd name="T64" fmla="*/ 1910 w 20000"/>
                  <a:gd name="T65" fmla="*/ 2383 h 20000"/>
                  <a:gd name="T66" fmla="*/ 3425 w 20000"/>
                  <a:gd name="T67" fmla="*/ 4674 h 20000"/>
                  <a:gd name="T68" fmla="*/ 1910 w 20000"/>
                  <a:gd name="T69" fmla="*/ 3780 h 20000"/>
                  <a:gd name="T70" fmla="*/ 0 w 20000"/>
                  <a:gd name="T71" fmla="*/ 7423 h 20000"/>
                  <a:gd name="T72" fmla="*/ 300 w 20000"/>
                  <a:gd name="T73" fmla="*/ 760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300" y="7606"/>
                    </a:moveTo>
                    <a:lnTo>
                      <a:pt x="3378" y="11409"/>
                    </a:lnTo>
                    <a:lnTo>
                      <a:pt x="4357" y="15120"/>
                    </a:lnTo>
                    <a:lnTo>
                      <a:pt x="5067" y="16586"/>
                    </a:lnTo>
                    <a:lnTo>
                      <a:pt x="9408" y="16678"/>
                    </a:lnTo>
                    <a:lnTo>
                      <a:pt x="13844" y="19977"/>
                    </a:lnTo>
                    <a:lnTo>
                      <a:pt x="14317" y="18717"/>
                    </a:lnTo>
                    <a:lnTo>
                      <a:pt x="15454" y="18923"/>
                    </a:lnTo>
                    <a:lnTo>
                      <a:pt x="16290" y="16793"/>
                    </a:lnTo>
                    <a:lnTo>
                      <a:pt x="17190" y="17595"/>
                    </a:lnTo>
                    <a:lnTo>
                      <a:pt x="19069" y="16724"/>
                    </a:lnTo>
                    <a:lnTo>
                      <a:pt x="18358" y="13746"/>
                    </a:lnTo>
                    <a:lnTo>
                      <a:pt x="19984" y="9897"/>
                    </a:lnTo>
                    <a:lnTo>
                      <a:pt x="19653" y="9095"/>
                    </a:lnTo>
                    <a:lnTo>
                      <a:pt x="18753" y="8202"/>
                    </a:lnTo>
                    <a:lnTo>
                      <a:pt x="16227" y="8912"/>
                    </a:lnTo>
                    <a:lnTo>
                      <a:pt x="16069" y="7514"/>
                    </a:lnTo>
                    <a:lnTo>
                      <a:pt x="15091" y="8477"/>
                    </a:lnTo>
                    <a:lnTo>
                      <a:pt x="15343" y="6667"/>
                    </a:lnTo>
                    <a:lnTo>
                      <a:pt x="14586" y="6323"/>
                    </a:lnTo>
                    <a:lnTo>
                      <a:pt x="14507" y="7354"/>
                    </a:lnTo>
                    <a:lnTo>
                      <a:pt x="13244" y="5979"/>
                    </a:lnTo>
                    <a:lnTo>
                      <a:pt x="12076" y="5956"/>
                    </a:lnTo>
                    <a:lnTo>
                      <a:pt x="11507" y="7216"/>
                    </a:lnTo>
                    <a:lnTo>
                      <a:pt x="11097" y="5613"/>
                    </a:lnTo>
                    <a:lnTo>
                      <a:pt x="12313" y="4467"/>
                    </a:lnTo>
                    <a:lnTo>
                      <a:pt x="11776" y="3688"/>
                    </a:lnTo>
                    <a:lnTo>
                      <a:pt x="8508" y="4628"/>
                    </a:lnTo>
                    <a:lnTo>
                      <a:pt x="6267" y="1100"/>
                    </a:lnTo>
                    <a:lnTo>
                      <a:pt x="4420" y="275"/>
                    </a:lnTo>
                    <a:lnTo>
                      <a:pt x="3268" y="962"/>
                    </a:lnTo>
                    <a:lnTo>
                      <a:pt x="2636" y="0"/>
                    </a:lnTo>
                    <a:lnTo>
                      <a:pt x="1910" y="2383"/>
                    </a:lnTo>
                    <a:lnTo>
                      <a:pt x="3425" y="4674"/>
                    </a:lnTo>
                    <a:lnTo>
                      <a:pt x="1910" y="3780"/>
                    </a:lnTo>
                    <a:lnTo>
                      <a:pt x="0" y="7423"/>
                    </a:lnTo>
                    <a:lnTo>
                      <a:pt x="300" y="7606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5" name="Bas-Rhi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CDE867B-1D5B-4F1A-9A7C-15927755F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276" y="1634589"/>
                <a:ext cx="656346" cy="949346"/>
              </a:xfrm>
              <a:custGeom>
                <a:avLst/>
                <a:gdLst>
                  <a:gd name="T0" fmla="*/ 0 w 20000"/>
                  <a:gd name="T1" fmla="*/ 3356 h 20000"/>
                  <a:gd name="T2" fmla="*/ 1279 w 20000"/>
                  <a:gd name="T3" fmla="*/ 2751 h 20000"/>
                  <a:gd name="T4" fmla="*/ 1918 w 20000"/>
                  <a:gd name="T5" fmla="*/ 332 h 20000"/>
                  <a:gd name="T6" fmla="*/ 2756 w 20000"/>
                  <a:gd name="T7" fmla="*/ 1678 h 20000"/>
                  <a:gd name="T8" fmla="*/ 5865 w 20000"/>
                  <a:gd name="T9" fmla="*/ 2829 h 20000"/>
                  <a:gd name="T10" fmla="*/ 9261 w 20000"/>
                  <a:gd name="T11" fmla="*/ 2888 h 20000"/>
                  <a:gd name="T12" fmla="*/ 10673 w 20000"/>
                  <a:gd name="T13" fmla="*/ 390 h 20000"/>
                  <a:gd name="T14" fmla="*/ 15259 w 20000"/>
                  <a:gd name="T15" fmla="*/ 0 h 20000"/>
                  <a:gd name="T16" fmla="*/ 19978 w 20000"/>
                  <a:gd name="T17" fmla="*/ 1659 h 20000"/>
                  <a:gd name="T18" fmla="*/ 18258 w 20000"/>
                  <a:gd name="T19" fmla="*/ 4956 h 20000"/>
                  <a:gd name="T20" fmla="*/ 14355 w 20000"/>
                  <a:gd name="T21" fmla="*/ 8741 h 20000"/>
                  <a:gd name="T22" fmla="*/ 13297 w 20000"/>
                  <a:gd name="T23" fmla="*/ 15512 h 20000"/>
                  <a:gd name="T24" fmla="*/ 10827 w 20000"/>
                  <a:gd name="T25" fmla="*/ 19980 h 20000"/>
                  <a:gd name="T26" fmla="*/ 4697 w 20000"/>
                  <a:gd name="T27" fmla="*/ 16215 h 20000"/>
                  <a:gd name="T28" fmla="*/ 2690 w 20000"/>
                  <a:gd name="T29" fmla="*/ 15415 h 20000"/>
                  <a:gd name="T30" fmla="*/ 3241 w 20000"/>
                  <a:gd name="T31" fmla="*/ 12020 h 20000"/>
                  <a:gd name="T32" fmla="*/ 2404 w 20000"/>
                  <a:gd name="T33" fmla="*/ 11629 h 20000"/>
                  <a:gd name="T34" fmla="*/ 5138 w 20000"/>
                  <a:gd name="T35" fmla="*/ 10634 h 20000"/>
                  <a:gd name="T36" fmla="*/ 5865 w 20000"/>
                  <a:gd name="T37" fmla="*/ 8839 h 20000"/>
                  <a:gd name="T38" fmla="*/ 4895 w 20000"/>
                  <a:gd name="T39" fmla="*/ 8215 h 20000"/>
                  <a:gd name="T40" fmla="*/ 5954 w 20000"/>
                  <a:gd name="T41" fmla="*/ 6595 h 20000"/>
                  <a:gd name="T42" fmla="*/ 3837 w 20000"/>
                  <a:gd name="T43" fmla="*/ 4995 h 20000"/>
                  <a:gd name="T44" fmla="*/ 2249 w 20000"/>
                  <a:gd name="T45" fmla="*/ 6322 h 20000"/>
                  <a:gd name="T46" fmla="*/ 2381 w 20000"/>
                  <a:gd name="T47" fmla="*/ 4722 h 20000"/>
                  <a:gd name="T48" fmla="*/ 0 w 20000"/>
                  <a:gd name="T49" fmla="*/ 3551 h 20000"/>
                  <a:gd name="T50" fmla="*/ 0 w 20000"/>
                  <a:gd name="T51" fmla="*/ 335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00" h="20000">
                    <a:moveTo>
                      <a:pt x="0" y="3356"/>
                    </a:moveTo>
                    <a:lnTo>
                      <a:pt x="1279" y="2751"/>
                    </a:lnTo>
                    <a:lnTo>
                      <a:pt x="1918" y="332"/>
                    </a:lnTo>
                    <a:lnTo>
                      <a:pt x="2756" y="1678"/>
                    </a:lnTo>
                    <a:lnTo>
                      <a:pt x="5865" y="2829"/>
                    </a:lnTo>
                    <a:lnTo>
                      <a:pt x="9261" y="2888"/>
                    </a:lnTo>
                    <a:lnTo>
                      <a:pt x="10673" y="390"/>
                    </a:lnTo>
                    <a:lnTo>
                      <a:pt x="15259" y="0"/>
                    </a:lnTo>
                    <a:lnTo>
                      <a:pt x="19978" y="1659"/>
                    </a:lnTo>
                    <a:lnTo>
                      <a:pt x="18258" y="4956"/>
                    </a:lnTo>
                    <a:lnTo>
                      <a:pt x="14355" y="8741"/>
                    </a:lnTo>
                    <a:lnTo>
                      <a:pt x="13297" y="15512"/>
                    </a:lnTo>
                    <a:lnTo>
                      <a:pt x="10827" y="19980"/>
                    </a:lnTo>
                    <a:lnTo>
                      <a:pt x="4697" y="16215"/>
                    </a:lnTo>
                    <a:lnTo>
                      <a:pt x="2690" y="15415"/>
                    </a:lnTo>
                    <a:lnTo>
                      <a:pt x="3241" y="12020"/>
                    </a:lnTo>
                    <a:lnTo>
                      <a:pt x="2404" y="11629"/>
                    </a:lnTo>
                    <a:lnTo>
                      <a:pt x="5138" y="10634"/>
                    </a:lnTo>
                    <a:lnTo>
                      <a:pt x="5865" y="8839"/>
                    </a:lnTo>
                    <a:lnTo>
                      <a:pt x="4895" y="8215"/>
                    </a:lnTo>
                    <a:lnTo>
                      <a:pt x="5954" y="6595"/>
                    </a:lnTo>
                    <a:lnTo>
                      <a:pt x="3837" y="4995"/>
                    </a:lnTo>
                    <a:lnTo>
                      <a:pt x="2249" y="6322"/>
                    </a:lnTo>
                    <a:lnTo>
                      <a:pt x="2381" y="4722"/>
                    </a:lnTo>
                    <a:lnTo>
                      <a:pt x="0" y="3551"/>
                    </a:lnTo>
                    <a:lnTo>
                      <a:pt x="0" y="3356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6" name="Haut-Rhin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6DB1F68-7A45-4B27-9235-591435926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2392" y="2376122"/>
                <a:ext cx="476704" cy="868303"/>
              </a:xfrm>
              <a:custGeom>
                <a:avLst/>
                <a:gdLst>
                  <a:gd name="T0" fmla="*/ 252 w 20000"/>
                  <a:gd name="T1" fmla="*/ 11715 h 20000"/>
                  <a:gd name="T2" fmla="*/ 5216 w 20000"/>
                  <a:gd name="T3" fmla="*/ 13674 h 20000"/>
                  <a:gd name="T4" fmla="*/ 4640 w 20000"/>
                  <a:gd name="T5" fmla="*/ 16486 h 20000"/>
                  <a:gd name="T6" fmla="*/ 6547 w 20000"/>
                  <a:gd name="T7" fmla="*/ 16443 h 20000"/>
                  <a:gd name="T8" fmla="*/ 8237 w 20000"/>
                  <a:gd name="T9" fmla="*/ 18594 h 20000"/>
                  <a:gd name="T10" fmla="*/ 9964 w 20000"/>
                  <a:gd name="T11" fmla="*/ 18701 h 20000"/>
                  <a:gd name="T12" fmla="*/ 9353 w 20000"/>
                  <a:gd name="T13" fmla="*/ 19979 h 20000"/>
                  <a:gd name="T14" fmla="*/ 15000 w 20000"/>
                  <a:gd name="T15" fmla="*/ 19936 h 20000"/>
                  <a:gd name="T16" fmla="*/ 19892 w 20000"/>
                  <a:gd name="T17" fmla="*/ 16379 h 20000"/>
                  <a:gd name="T18" fmla="*/ 17662 w 20000"/>
                  <a:gd name="T19" fmla="*/ 13759 h 20000"/>
                  <a:gd name="T20" fmla="*/ 19964 w 20000"/>
                  <a:gd name="T21" fmla="*/ 7412 h 20000"/>
                  <a:gd name="T22" fmla="*/ 18417 w 20000"/>
                  <a:gd name="T23" fmla="*/ 4089 h 20000"/>
                  <a:gd name="T24" fmla="*/ 8381 w 20000"/>
                  <a:gd name="T25" fmla="*/ 0 h 20000"/>
                  <a:gd name="T26" fmla="*/ 2266 w 20000"/>
                  <a:gd name="T27" fmla="*/ 7540 h 20000"/>
                  <a:gd name="T28" fmla="*/ 1942 w 20000"/>
                  <a:gd name="T29" fmla="*/ 10735 h 20000"/>
                  <a:gd name="T30" fmla="*/ 0 w 20000"/>
                  <a:gd name="T31" fmla="*/ 11480 h 20000"/>
                  <a:gd name="T32" fmla="*/ 252 w 20000"/>
                  <a:gd name="T33" fmla="*/ 117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00" h="20000">
                    <a:moveTo>
                      <a:pt x="252" y="11715"/>
                    </a:moveTo>
                    <a:lnTo>
                      <a:pt x="5216" y="13674"/>
                    </a:lnTo>
                    <a:lnTo>
                      <a:pt x="4640" y="16486"/>
                    </a:lnTo>
                    <a:lnTo>
                      <a:pt x="6547" y="16443"/>
                    </a:lnTo>
                    <a:lnTo>
                      <a:pt x="8237" y="18594"/>
                    </a:lnTo>
                    <a:lnTo>
                      <a:pt x="9964" y="18701"/>
                    </a:lnTo>
                    <a:lnTo>
                      <a:pt x="9353" y="19979"/>
                    </a:lnTo>
                    <a:lnTo>
                      <a:pt x="15000" y="19936"/>
                    </a:lnTo>
                    <a:lnTo>
                      <a:pt x="19892" y="16379"/>
                    </a:lnTo>
                    <a:lnTo>
                      <a:pt x="17662" y="13759"/>
                    </a:lnTo>
                    <a:lnTo>
                      <a:pt x="19964" y="7412"/>
                    </a:lnTo>
                    <a:lnTo>
                      <a:pt x="18417" y="4089"/>
                    </a:lnTo>
                    <a:lnTo>
                      <a:pt x="8381" y="0"/>
                    </a:lnTo>
                    <a:lnTo>
                      <a:pt x="2266" y="7540"/>
                    </a:lnTo>
                    <a:lnTo>
                      <a:pt x="1942" y="10735"/>
                    </a:lnTo>
                    <a:lnTo>
                      <a:pt x="0" y="11480"/>
                    </a:lnTo>
                    <a:lnTo>
                      <a:pt x="252" y="1171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Gisha" pitchFamily="34" charset="-79"/>
                  <a:cs typeface="Gisha" pitchFamily="34" charset="-79"/>
                </a:endParaRPr>
              </a:p>
            </p:txBody>
          </p:sp>
          <p:sp>
            <p:nvSpPr>
              <p:cNvPr id="257" name="Ardenn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A0AB804-E2ED-4EBF-81E0-AF82671C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0032" y="1012828"/>
                <a:ext cx="575019" cy="598460"/>
              </a:xfrm>
              <a:custGeom>
                <a:avLst/>
                <a:gdLst>
                  <a:gd name="T0" fmla="*/ 21 w 20000"/>
                  <a:gd name="T1" fmla="*/ 11851 h 20000"/>
                  <a:gd name="T2" fmla="*/ 397 w 20000"/>
                  <a:gd name="T3" fmla="*/ 16318 h 20000"/>
                  <a:gd name="T4" fmla="*/ 2362 w 20000"/>
                  <a:gd name="T5" fmla="*/ 16419 h 20000"/>
                  <a:gd name="T6" fmla="*/ 6186 w 20000"/>
                  <a:gd name="T7" fmla="*/ 19215 h 20000"/>
                  <a:gd name="T8" fmla="*/ 7879 w 20000"/>
                  <a:gd name="T9" fmla="*/ 18652 h 20000"/>
                  <a:gd name="T10" fmla="*/ 9216 w 20000"/>
                  <a:gd name="T11" fmla="*/ 19980 h 20000"/>
                  <a:gd name="T12" fmla="*/ 13814 w 20000"/>
                  <a:gd name="T13" fmla="*/ 19779 h 20000"/>
                  <a:gd name="T14" fmla="*/ 15047 w 20000"/>
                  <a:gd name="T15" fmla="*/ 19054 h 20000"/>
                  <a:gd name="T16" fmla="*/ 15862 w 20000"/>
                  <a:gd name="T17" fmla="*/ 16499 h 20000"/>
                  <a:gd name="T18" fmla="*/ 15131 w 20000"/>
                  <a:gd name="T19" fmla="*/ 14044 h 20000"/>
                  <a:gd name="T20" fmla="*/ 15799 w 20000"/>
                  <a:gd name="T21" fmla="*/ 12334 h 20000"/>
                  <a:gd name="T22" fmla="*/ 18203 w 20000"/>
                  <a:gd name="T23" fmla="*/ 13119 h 20000"/>
                  <a:gd name="T24" fmla="*/ 19979 w 20000"/>
                  <a:gd name="T25" fmla="*/ 11469 h 20000"/>
                  <a:gd name="T26" fmla="*/ 18851 w 20000"/>
                  <a:gd name="T27" fmla="*/ 11590 h 20000"/>
                  <a:gd name="T28" fmla="*/ 18182 w 20000"/>
                  <a:gd name="T29" fmla="*/ 9879 h 20000"/>
                  <a:gd name="T30" fmla="*/ 16614 w 20000"/>
                  <a:gd name="T31" fmla="*/ 9879 h 20000"/>
                  <a:gd name="T32" fmla="*/ 14086 w 20000"/>
                  <a:gd name="T33" fmla="*/ 7686 h 20000"/>
                  <a:gd name="T34" fmla="*/ 12142 w 20000"/>
                  <a:gd name="T35" fmla="*/ 7928 h 20000"/>
                  <a:gd name="T36" fmla="*/ 12435 w 20000"/>
                  <a:gd name="T37" fmla="*/ 5252 h 20000"/>
                  <a:gd name="T38" fmla="*/ 11076 w 20000"/>
                  <a:gd name="T39" fmla="*/ 3763 h 20000"/>
                  <a:gd name="T40" fmla="*/ 12247 w 20000"/>
                  <a:gd name="T41" fmla="*/ 0 h 20000"/>
                  <a:gd name="T42" fmla="*/ 9655 w 20000"/>
                  <a:gd name="T43" fmla="*/ 1328 h 20000"/>
                  <a:gd name="T44" fmla="*/ 9572 w 20000"/>
                  <a:gd name="T45" fmla="*/ 3461 h 20000"/>
                  <a:gd name="T46" fmla="*/ 6040 w 20000"/>
                  <a:gd name="T47" fmla="*/ 4789 h 20000"/>
                  <a:gd name="T48" fmla="*/ 2863 w 20000"/>
                  <a:gd name="T49" fmla="*/ 4386 h 20000"/>
                  <a:gd name="T50" fmla="*/ 2947 w 20000"/>
                  <a:gd name="T51" fmla="*/ 9336 h 20000"/>
                  <a:gd name="T52" fmla="*/ 0 w 20000"/>
                  <a:gd name="T53" fmla="*/ 11610 h 20000"/>
                  <a:gd name="T54" fmla="*/ 21 w 20000"/>
                  <a:gd name="T55" fmla="*/ 1185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21" y="11851"/>
                    </a:moveTo>
                    <a:lnTo>
                      <a:pt x="397" y="16318"/>
                    </a:lnTo>
                    <a:lnTo>
                      <a:pt x="2362" y="16419"/>
                    </a:lnTo>
                    <a:lnTo>
                      <a:pt x="6186" y="19215"/>
                    </a:lnTo>
                    <a:lnTo>
                      <a:pt x="7879" y="18652"/>
                    </a:lnTo>
                    <a:lnTo>
                      <a:pt x="9216" y="19980"/>
                    </a:lnTo>
                    <a:lnTo>
                      <a:pt x="13814" y="19779"/>
                    </a:lnTo>
                    <a:lnTo>
                      <a:pt x="15047" y="19054"/>
                    </a:lnTo>
                    <a:lnTo>
                      <a:pt x="15862" y="16499"/>
                    </a:lnTo>
                    <a:lnTo>
                      <a:pt x="15131" y="14044"/>
                    </a:lnTo>
                    <a:lnTo>
                      <a:pt x="15799" y="12334"/>
                    </a:lnTo>
                    <a:lnTo>
                      <a:pt x="18203" y="13119"/>
                    </a:lnTo>
                    <a:lnTo>
                      <a:pt x="19979" y="11469"/>
                    </a:lnTo>
                    <a:lnTo>
                      <a:pt x="18851" y="11590"/>
                    </a:lnTo>
                    <a:lnTo>
                      <a:pt x="18182" y="9879"/>
                    </a:lnTo>
                    <a:lnTo>
                      <a:pt x="16614" y="9879"/>
                    </a:lnTo>
                    <a:lnTo>
                      <a:pt x="14086" y="7686"/>
                    </a:lnTo>
                    <a:lnTo>
                      <a:pt x="12142" y="7928"/>
                    </a:lnTo>
                    <a:lnTo>
                      <a:pt x="12435" y="5252"/>
                    </a:lnTo>
                    <a:lnTo>
                      <a:pt x="11076" y="3763"/>
                    </a:lnTo>
                    <a:lnTo>
                      <a:pt x="12247" y="0"/>
                    </a:lnTo>
                    <a:lnTo>
                      <a:pt x="9655" y="1328"/>
                    </a:lnTo>
                    <a:lnTo>
                      <a:pt x="9572" y="3461"/>
                    </a:lnTo>
                    <a:lnTo>
                      <a:pt x="6040" y="4789"/>
                    </a:lnTo>
                    <a:lnTo>
                      <a:pt x="2863" y="4386"/>
                    </a:lnTo>
                    <a:lnTo>
                      <a:pt x="2947" y="9336"/>
                    </a:lnTo>
                    <a:lnTo>
                      <a:pt x="0" y="11610"/>
                    </a:lnTo>
                    <a:lnTo>
                      <a:pt x="21" y="11851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58" name="Aub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EABBF04-523F-4CAD-842C-0A0BA8921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1211" y="1918058"/>
                <a:ext cx="638076" cy="512751"/>
              </a:xfrm>
              <a:custGeom>
                <a:avLst/>
                <a:gdLst>
                  <a:gd name="T0" fmla="*/ 301 w 20000"/>
                  <a:gd name="T1" fmla="*/ 6729 h 20000"/>
                  <a:gd name="T2" fmla="*/ 376 w 20000"/>
                  <a:gd name="T3" fmla="*/ 8277 h 20000"/>
                  <a:gd name="T4" fmla="*/ 3289 w 20000"/>
                  <a:gd name="T5" fmla="*/ 11630 h 20000"/>
                  <a:gd name="T6" fmla="*/ 2632 w 20000"/>
                  <a:gd name="T7" fmla="*/ 13365 h 20000"/>
                  <a:gd name="T8" fmla="*/ 3872 w 20000"/>
                  <a:gd name="T9" fmla="*/ 14537 h 20000"/>
                  <a:gd name="T10" fmla="*/ 4906 w 20000"/>
                  <a:gd name="T11" fmla="*/ 13857 h 20000"/>
                  <a:gd name="T12" fmla="*/ 6316 w 20000"/>
                  <a:gd name="T13" fmla="*/ 18476 h 20000"/>
                  <a:gd name="T14" fmla="*/ 7124 w 20000"/>
                  <a:gd name="T15" fmla="*/ 18382 h 20000"/>
                  <a:gd name="T16" fmla="*/ 7011 w 20000"/>
                  <a:gd name="T17" fmla="*/ 19977 h 20000"/>
                  <a:gd name="T18" fmla="*/ 10019 w 20000"/>
                  <a:gd name="T19" fmla="*/ 19883 h 20000"/>
                  <a:gd name="T20" fmla="*/ 11128 w 20000"/>
                  <a:gd name="T21" fmla="*/ 18781 h 20000"/>
                  <a:gd name="T22" fmla="*/ 12406 w 20000"/>
                  <a:gd name="T23" fmla="*/ 19977 h 20000"/>
                  <a:gd name="T24" fmla="*/ 12726 w 20000"/>
                  <a:gd name="T25" fmla="*/ 19015 h 20000"/>
                  <a:gd name="T26" fmla="*/ 15959 w 20000"/>
                  <a:gd name="T27" fmla="*/ 18781 h 20000"/>
                  <a:gd name="T28" fmla="*/ 16316 w 20000"/>
                  <a:gd name="T29" fmla="*/ 17280 h 20000"/>
                  <a:gd name="T30" fmla="*/ 17951 w 20000"/>
                  <a:gd name="T31" fmla="*/ 17444 h 20000"/>
                  <a:gd name="T32" fmla="*/ 17312 w 20000"/>
                  <a:gd name="T33" fmla="*/ 15920 h 20000"/>
                  <a:gd name="T34" fmla="*/ 19680 w 20000"/>
                  <a:gd name="T35" fmla="*/ 15334 h 20000"/>
                  <a:gd name="T36" fmla="*/ 19981 w 20000"/>
                  <a:gd name="T37" fmla="*/ 11231 h 20000"/>
                  <a:gd name="T38" fmla="*/ 19643 w 20000"/>
                  <a:gd name="T39" fmla="*/ 9379 h 20000"/>
                  <a:gd name="T40" fmla="*/ 16842 w 20000"/>
                  <a:gd name="T41" fmla="*/ 6495 h 20000"/>
                  <a:gd name="T42" fmla="*/ 16767 w 20000"/>
                  <a:gd name="T43" fmla="*/ 6237 h 20000"/>
                  <a:gd name="T44" fmla="*/ 17237 w 20000"/>
                  <a:gd name="T45" fmla="*/ 4502 h 20000"/>
                  <a:gd name="T46" fmla="*/ 13684 w 20000"/>
                  <a:gd name="T47" fmla="*/ 3939 h 20000"/>
                  <a:gd name="T48" fmla="*/ 12481 w 20000"/>
                  <a:gd name="T49" fmla="*/ 2579 h 20000"/>
                  <a:gd name="T50" fmla="*/ 12293 w 20000"/>
                  <a:gd name="T51" fmla="*/ 0 h 20000"/>
                  <a:gd name="T52" fmla="*/ 9305 w 20000"/>
                  <a:gd name="T53" fmla="*/ 399 h 20000"/>
                  <a:gd name="T54" fmla="*/ 5921 w 20000"/>
                  <a:gd name="T55" fmla="*/ 5135 h 20000"/>
                  <a:gd name="T56" fmla="*/ 3496 w 20000"/>
                  <a:gd name="T57" fmla="*/ 4572 h 20000"/>
                  <a:gd name="T58" fmla="*/ 2274 w 20000"/>
                  <a:gd name="T59" fmla="*/ 2579 h 20000"/>
                  <a:gd name="T60" fmla="*/ 0 w 20000"/>
                  <a:gd name="T61" fmla="*/ 6049 h 20000"/>
                  <a:gd name="T62" fmla="*/ 301 w 20000"/>
                  <a:gd name="T63" fmla="*/ 67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301" y="6729"/>
                    </a:moveTo>
                    <a:lnTo>
                      <a:pt x="376" y="8277"/>
                    </a:lnTo>
                    <a:lnTo>
                      <a:pt x="3289" y="11630"/>
                    </a:lnTo>
                    <a:lnTo>
                      <a:pt x="2632" y="13365"/>
                    </a:lnTo>
                    <a:lnTo>
                      <a:pt x="3872" y="14537"/>
                    </a:lnTo>
                    <a:lnTo>
                      <a:pt x="4906" y="13857"/>
                    </a:lnTo>
                    <a:lnTo>
                      <a:pt x="6316" y="18476"/>
                    </a:lnTo>
                    <a:lnTo>
                      <a:pt x="7124" y="18382"/>
                    </a:lnTo>
                    <a:lnTo>
                      <a:pt x="7011" y="19977"/>
                    </a:lnTo>
                    <a:lnTo>
                      <a:pt x="10019" y="19883"/>
                    </a:lnTo>
                    <a:lnTo>
                      <a:pt x="11128" y="18781"/>
                    </a:lnTo>
                    <a:lnTo>
                      <a:pt x="12406" y="19977"/>
                    </a:lnTo>
                    <a:lnTo>
                      <a:pt x="12726" y="19015"/>
                    </a:lnTo>
                    <a:lnTo>
                      <a:pt x="15959" y="18781"/>
                    </a:lnTo>
                    <a:lnTo>
                      <a:pt x="16316" y="17280"/>
                    </a:lnTo>
                    <a:lnTo>
                      <a:pt x="17951" y="17444"/>
                    </a:lnTo>
                    <a:lnTo>
                      <a:pt x="17312" y="15920"/>
                    </a:lnTo>
                    <a:lnTo>
                      <a:pt x="19680" y="15334"/>
                    </a:lnTo>
                    <a:lnTo>
                      <a:pt x="19981" y="11231"/>
                    </a:lnTo>
                    <a:lnTo>
                      <a:pt x="19643" y="9379"/>
                    </a:lnTo>
                    <a:lnTo>
                      <a:pt x="16842" y="6495"/>
                    </a:lnTo>
                    <a:lnTo>
                      <a:pt x="16767" y="6237"/>
                    </a:lnTo>
                    <a:lnTo>
                      <a:pt x="17237" y="4502"/>
                    </a:lnTo>
                    <a:lnTo>
                      <a:pt x="13684" y="3939"/>
                    </a:lnTo>
                    <a:lnTo>
                      <a:pt x="12481" y="2579"/>
                    </a:lnTo>
                    <a:lnTo>
                      <a:pt x="12293" y="0"/>
                    </a:lnTo>
                    <a:lnTo>
                      <a:pt x="9305" y="399"/>
                    </a:lnTo>
                    <a:lnTo>
                      <a:pt x="5921" y="5135"/>
                    </a:lnTo>
                    <a:lnTo>
                      <a:pt x="3496" y="4572"/>
                    </a:lnTo>
                    <a:lnTo>
                      <a:pt x="2274" y="2579"/>
                    </a:lnTo>
                    <a:lnTo>
                      <a:pt x="0" y="6049"/>
                    </a:lnTo>
                    <a:lnTo>
                      <a:pt x="301" y="672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59" name="Mar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9147549-FDAA-45F5-A3F3-96AFF72E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324" y="1473461"/>
                <a:ext cx="696629" cy="578912"/>
              </a:xfrm>
              <a:custGeom>
                <a:avLst/>
                <a:gdLst>
                  <a:gd name="T0" fmla="*/ 17 w 20000"/>
                  <a:gd name="T1" fmla="*/ 14600 h 20000"/>
                  <a:gd name="T2" fmla="*/ 828 w 20000"/>
                  <a:gd name="T3" fmla="*/ 15036 h 20000"/>
                  <a:gd name="T4" fmla="*/ 672 w 20000"/>
                  <a:gd name="T5" fmla="*/ 17300 h 20000"/>
                  <a:gd name="T6" fmla="*/ 1897 w 20000"/>
                  <a:gd name="T7" fmla="*/ 17715 h 20000"/>
                  <a:gd name="T8" fmla="*/ 3017 w 20000"/>
                  <a:gd name="T9" fmla="*/ 19460 h 20000"/>
                  <a:gd name="T10" fmla="*/ 5241 w 20000"/>
                  <a:gd name="T11" fmla="*/ 19979 h 20000"/>
                  <a:gd name="T12" fmla="*/ 8345 w 20000"/>
                  <a:gd name="T13" fmla="*/ 15784 h 20000"/>
                  <a:gd name="T14" fmla="*/ 11086 w 20000"/>
                  <a:gd name="T15" fmla="*/ 15410 h 20000"/>
                  <a:gd name="T16" fmla="*/ 11276 w 20000"/>
                  <a:gd name="T17" fmla="*/ 17715 h 20000"/>
                  <a:gd name="T18" fmla="*/ 12362 w 20000"/>
                  <a:gd name="T19" fmla="*/ 18920 h 20000"/>
                  <a:gd name="T20" fmla="*/ 15638 w 20000"/>
                  <a:gd name="T21" fmla="*/ 19418 h 20000"/>
                  <a:gd name="T22" fmla="*/ 17534 w 20000"/>
                  <a:gd name="T23" fmla="*/ 19086 h 20000"/>
                  <a:gd name="T24" fmla="*/ 16862 w 20000"/>
                  <a:gd name="T25" fmla="*/ 18069 h 20000"/>
                  <a:gd name="T26" fmla="*/ 17845 w 20000"/>
                  <a:gd name="T27" fmla="*/ 17072 h 20000"/>
                  <a:gd name="T28" fmla="*/ 17000 w 20000"/>
                  <a:gd name="T29" fmla="*/ 16366 h 20000"/>
                  <a:gd name="T30" fmla="*/ 19517 w 20000"/>
                  <a:gd name="T31" fmla="*/ 15971 h 20000"/>
                  <a:gd name="T32" fmla="*/ 19741 w 20000"/>
                  <a:gd name="T33" fmla="*/ 14746 h 20000"/>
                  <a:gd name="T34" fmla="*/ 18276 w 20000"/>
                  <a:gd name="T35" fmla="*/ 13188 h 20000"/>
                  <a:gd name="T36" fmla="*/ 18241 w 20000"/>
                  <a:gd name="T37" fmla="*/ 13022 h 20000"/>
                  <a:gd name="T38" fmla="*/ 18776 w 20000"/>
                  <a:gd name="T39" fmla="*/ 10696 h 20000"/>
                  <a:gd name="T40" fmla="*/ 19983 w 20000"/>
                  <a:gd name="T41" fmla="*/ 9969 h 20000"/>
                  <a:gd name="T42" fmla="*/ 19983 w 20000"/>
                  <a:gd name="T43" fmla="*/ 8494 h 20000"/>
                  <a:gd name="T44" fmla="*/ 19138 w 20000"/>
                  <a:gd name="T45" fmla="*/ 8370 h 20000"/>
                  <a:gd name="T46" fmla="*/ 18983 w 20000"/>
                  <a:gd name="T47" fmla="*/ 3572 h 20000"/>
                  <a:gd name="T48" fmla="*/ 15190 w 20000"/>
                  <a:gd name="T49" fmla="*/ 3780 h 20000"/>
                  <a:gd name="T50" fmla="*/ 14086 w 20000"/>
                  <a:gd name="T51" fmla="*/ 2409 h 20000"/>
                  <a:gd name="T52" fmla="*/ 12690 w 20000"/>
                  <a:gd name="T53" fmla="*/ 2991 h 20000"/>
                  <a:gd name="T54" fmla="*/ 9534 w 20000"/>
                  <a:gd name="T55" fmla="*/ 104 h 20000"/>
                  <a:gd name="T56" fmla="*/ 7914 w 20000"/>
                  <a:gd name="T57" fmla="*/ 0 h 20000"/>
                  <a:gd name="T58" fmla="*/ 7707 w 20000"/>
                  <a:gd name="T59" fmla="*/ 1059 h 20000"/>
                  <a:gd name="T60" fmla="*/ 6362 w 20000"/>
                  <a:gd name="T61" fmla="*/ 21 h 20000"/>
                  <a:gd name="T62" fmla="*/ 5483 w 20000"/>
                  <a:gd name="T63" fmla="*/ 1350 h 20000"/>
                  <a:gd name="T64" fmla="*/ 3017 w 20000"/>
                  <a:gd name="T65" fmla="*/ 2077 h 20000"/>
                  <a:gd name="T66" fmla="*/ 3103 w 20000"/>
                  <a:gd name="T67" fmla="*/ 4216 h 20000"/>
                  <a:gd name="T68" fmla="*/ 4276 w 20000"/>
                  <a:gd name="T69" fmla="*/ 5587 h 20000"/>
                  <a:gd name="T70" fmla="*/ 2741 w 20000"/>
                  <a:gd name="T71" fmla="*/ 5836 h 20000"/>
                  <a:gd name="T72" fmla="*/ 2224 w 20000"/>
                  <a:gd name="T73" fmla="*/ 8204 h 20000"/>
                  <a:gd name="T74" fmla="*/ 3414 w 20000"/>
                  <a:gd name="T75" fmla="*/ 8764 h 20000"/>
                  <a:gd name="T76" fmla="*/ 1017 w 20000"/>
                  <a:gd name="T77" fmla="*/ 12461 h 20000"/>
                  <a:gd name="T78" fmla="*/ 0 w 20000"/>
                  <a:gd name="T79" fmla="*/ 14413 h 20000"/>
                  <a:gd name="T80" fmla="*/ 17 w 20000"/>
                  <a:gd name="T81" fmla="*/ 146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7" y="14600"/>
                    </a:moveTo>
                    <a:lnTo>
                      <a:pt x="828" y="15036"/>
                    </a:lnTo>
                    <a:lnTo>
                      <a:pt x="672" y="17300"/>
                    </a:lnTo>
                    <a:lnTo>
                      <a:pt x="1897" y="17715"/>
                    </a:lnTo>
                    <a:lnTo>
                      <a:pt x="3017" y="19460"/>
                    </a:lnTo>
                    <a:lnTo>
                      <a:pt x="5241" y="19979"/>
                    </a:lnTo>
                    <a:lnTo>
                      <a:pt x="8345" y="15784"/>
                    </a:lnTo>
                    <a:lnTo>
                      <a:pt x="11086" y="15410"/>
                    </a:lnTo>
                    <a:lnTo>
                      <a:pt x="11276" y="17715"/>
                    </a:lnTo>
                    <a:lnTo>
                      <a:pt x="12362" y="18920"/>
                    </a:lnTo>
                    <a:lnTo>
                      <a:pt x="15638" y="19418"/>
                    </a:lnTo>
                    <a:lnTo>
                      <a:pt x="17534" y="19086"/>
                    </a:lnTo>
                    <a:lnTo>
                      <a:pt x="16862" y="18069"/>
                    </a:lnTo>
                    <a:lnTo>
                      <a:pt x="17845" y="17072"/>
                    </a:lnTo>
                    <a:lnTo>
                      <a:pt x="17000" y="16366"/>
                    </a:lnTo>
                    <a:lnTo>
                      <a:pt x="19517" y="15971"/>
                    </a:lnTo>
                    <a:lnTo>
                      <a:pt x="19741" y="14746"/>
                    </a:lnTo>
                    <a:lnTo>
                      <a:pt x="18276" y="13188"/>
                    </a:lnTo>
                    <a:lnTo>
                      <a:pt x="18241" y="13022"/>
                    </a:lnTo>
                    <a:lnTo>
                      <a:pt x="18776" y="10696"/>
                    </a:lnTo>
                    <a:lnTo>
                      <a:pt x="19983" y="9969"/>
                    </a:lnTo>
                    <a:lnTo>
                      <a:pt x="19983" y="8494"/>
                    </a:lnTo>
                    <a:lnTo>
                      <a:pt x="19138" y="8370"/>
                    </a:lnTo>
                    <a:lnTo>
                      <a:pt x="18983" y="3572"/>
                    </a:lnTo>
                    <a:lnTo>
                      <a:pt x="15190" y="3780"/>
                    </a:lnTo>
                    <a:lnTo>
                      <a:pt x="14086" y="2409"/>
                    </a:lnTo>
                    <a:lnTo>
                      <a:pt x="12690" y="2991"/>
                    </a:lnTo>
                    <a:lnTo>
                      <a:pt x="9534" y="104"/>
                    </a:lnTo>
                    <a:lnTo>
                      <a:pt x="7914" y="0"/>
                    </a:lnTo>
                    <a:lnTo>
                      <a:pt x="7707" y="1059"/>
                    </a:lnTo>
                    <a:lnTo>
                      <a:pt x="6362" y="21"/>
                    </a:lnTo>
                    <a:lnTo>
                      <a:pt x="5483" y="1350"/>
                    </a:lnTo>
                    <a:lnTo>
                      <a:pt x="3017" y="2077"/>
                    </a:lnTo>
                    <a:lnTo>
                      <a:pt x="3103" y="4216"/>
                    </a:lnTo>
                    <a:lnTo>
                      <a:pt x="4276" y="5587"/>
                    </a:lnTo>
                    <a:lnTo>
                      <a:pt x="2741" y="5836"/>
                    </a:lnTo>
                    <a:lnTo>
                      <a:pt x="2224" y="8204"/>
                    </a:lnTo>
                    <a:lnTo>
                      <a:pt x="3414" y="8764"/>
                    </a:lnTo>
                    <a:lnTo>
                      <a:pt x="1017" y="12461"/>
                    </a:lnTo>
                    <a:lnTo>
                      <a:pt x="0" y="14413"/>
                    </a:lnTo>
                    <a:lnTo>
                      <a:pt x="17" y="14600"/>
                    </a:lnTo>
                    <a:close/>
                  </a:path>
                </a:pathLst>
              </a:custGeom>
              <a:solidFill>
                <a:srgbClr val="E9665B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60" name="Haute-Mar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DBA141C-E8D1-4ADE-8487-58964001A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2008" y="1937853"/>
                <a:ext cx="552499" cy="714242"/>
              </a:xfrm>
              <a:custGeom>
                <a:avLst/>
                <a:gdLst>
                  <a:gd name="T0" fmla="*/ 87 w 20000"/>
                  <a:gd name="T1" fmla="*/ 4209 h 20000"/>
                  <a:gd name="T2" fmla="*/ 3326 w 20000"/>
                  <a:gd name="T3" fmla="*/ 6279 h 20000"/>
                  <a:gd name="T4" fmla="*/ 3717 w 20000"/>
                  <a:gd name="T5" fmla="*/ 7609 h 20000"/>
                  <a:gd name="T6" fmla="*/ 3370 w 20000"/>
                  <a:gd name="T7" fmla="*/ 10556 h 20000"/>
                  <a:gd name="T8" fmla="*/ 652 w 20000"/>
                  <a:gd name="T9" fmla="*/ 10993 h 20000"/>
                  <a:gd name="T10" fmla="*/ 1370 w 20000"/>
                  <a:gd name="T11" fmla="*/ 12071 h 20000"/>
                  <a:gd name="T12" fmla="*/ 3065 w 20000"/>
                  <a:gd name="T13" fmla="*/ 12593 h 20000"/>
                  <a:gd name="T14" fmla="*/ 3413 w 20000"/>
                  <a:gd name="T15" fmla="*/ 14024 h 20000"/>
                  <a:gd name="T16" fmla="*/ 4522 w 20000"/>
                  <a:gd name="T17" fmla="*/ 13906 h 20000"/>
                  <a:gd name="T18" fmla="*/ 6000 w 20000"/>
                  <a:gd name="T19" fmla="*/ 15724 h 20000"/>
                  <a:gd name="T20" fmla="*/ 4891 w 20000"/>
                  <a:gd name="T21" fmla="*/ 16465 h 20000"/>
                  <a:gd name="T22" fmla="*/ 5478 w 20000"/>
                  <a:gd name="T23" fmla="*/ 17879 h 20000"/>
                  <a:gd name="T24" fmla="*/ 6587 w 20000"/>
                  <a:gd name="T25" fmla="*/ 17660 h 20000"/>
                  <a:gd name="T26" fmla="*/ 8065 w 20000"/>
                  <a:gd name="T27" fmla="*/ 18737 h 20000"/>
                  <a:gd name="T28" fmla="*/ 8957 w 20000"/>
                  <a:gd name="T29" fmla="*/ 18165 h 20000"/>
                  <a:gd name="T30" fmla="*/ 10283 w 20000"/>
                  <a:gd name="T31" fmla="*/ 19983 h 20000"/>
                  <a:gd name="T32" fmla="*/ 12109 w 20000"/>
                  <a:gd name="T33" fmla="*/ 19461 h 20000"/>
                  <a:gd name="T34" fmla="*/ 12043 w 20000"/>
                  <a:gd name="T35" fmla="*/ 19209 h 20000"/>
                  <a:gd name="T36" fmla="*/ 12870 w 20000"/>
                  <a:gd name="T37" fmla="*/ 18148 h 20000"/>
                  <a:gd name="T38" fmla="*/ 17130 w 20000"/>
                  <a:gd name="T39" fmla="*/ 17845 h 20000"/>
                  <a:gd name="T40" fmla="*/ 16891 w 20000"/>
                  <a:gd name="T41" fmla="*/ 15556 h 20000"/>
                  <a:gd name="T42" fmla="*/ 19087 w 20000"/>
                  <a:gd name="T43" fmla="*/ 14899 h 20000"/>
                  <a:gd name="T44" fmla="*/ 19978 w 20000"/>
                  <a:gd name="T45" fmla="*/ 13451 h 20000"/>
                  <a:gd name="T46" fmla="*/ 15870 w 20000"/>
                  <a:gd name="T47" fmla="*/ 10690 h 20000"/>
                  <a:gd name="T48" fmla="*/ 17043 w 20000"/>
                  <a:gd name="T49" fmla="*/ 8199 h 20000"/>
                  <a:gd name="T50" fmla="*/ 12022 w 20000"/>
                  <a:gd name="T51" fmla="*/ 5320 h 20000"/>
                  <a:gd name="T52" fmla="*/ 11978 w 20000"/>
                  <a:gd name="T53" fmla="*/ 5253 h 20000"/>
                  <a:gd name="T54" fmla="*/ 13065 w 20000"/>
                  <a:gd name="T55" fmla="*/ 4613 h 20000"/>
                  <a:gd name="T56" fmla="*/ 6522 w 20000"/>
                  <a:gd name="T57" fmla="*/ 993 h 20000"/>
                  <a:gd name="T58" fmla="*/ 5826 w 20000"/>
                  <a:gd name="T59" fmla="*/ 1364 h 20000"/>
                  <a:gd name="T60" fmla="*/ 5435 w 20000"/>
                  <a:gd name="T61" fmla="*/ 0 h 20000"/>
                  <a:gd name="T62" fmla="*/ 2283 w 20000"/>
                  <a:gd name="T63" fmla="*/ 320 h 20000"/>
                  <a:gd name="T64" fmla="*/ 3326 w 20000"/>
                  <a:gd name="T65" fmla="*/ 875 h 20000"/>
                  <a:gd name="T66" fmla="*/ 2109 w 20000"/>
                  <a:gd name="T67" fmla="*/ 1700 h 20000"/>
                  <a:gd name="T68" fmla="*/ 2957 w 20000"/>
                  <a:gd name="T69" fmla="*/ 2508 h 20000"/>
                  <a:gd name="T70" fmla="*/ 565 w 20000"/>
                  <a:gd name="T71" fmla="*/ 2778 h 20000"/>
                  <a:gd name="T72" fmla="*/ 0 w 20000"/>
                  <a:gd name="T73" fmla="*/ 4024 h 20000"/>
                  <a:gd name="T74" fmla="*/ 87 w 20000"/>
                  <a:gd name="T75" fmla="*/ 42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87" y="4209"/>
                    </a:moveTo>
                    <a:lnTo>
                      <a:pt x="3326" y="6279"/>
                    </a:lnTo>
                    <a:lnTo>
                      <a:pt x="3717" y="7609"/>
                    </a:lnTo>
                    <a:lnTo>
                      <a:pt x="3370" y="10556"/>
                    </a:lnTo>
                    <a:lnTo>
                      <a:pt x="652" y="10993"/>
                    </a:lnTo>
                    <a:lnTo>
                      <a:pt x="1370" y="12071"/>
                    </a:lnTo>
                    <a:lnTo>
                      <a:pt x="3065" y="12593"/>
                    </a:lnTo>
                    <a:lnTo>
                      <a:pt x="3413" y="14024"/>
                    </a:lnTo>
                    <a:lnTo>
                      <a:pt x="4522" y="13906"/>
                    </a:lnTo>
                    <a:lnTo>
                      <a:pt x="6000" y="15724"/>
                    </a:lnTo>
                    <a:lnTo>
                      <a:pt x="4891" y="16465"/>
                    </a:lnTo>
                    <a:lnTo>
                      <a:pt x="5478" y="17879"/>
                    </a:lnTo>
                    <a:lnTo>
                      <a:pt x="6587" y="17660"/>
                    </a:lnTo>
                    <a:lnTo>
                      <a:pt x="8065" y="18737"/>
                    </a:lnTo>
                    <a:lnTo>
                      <a:pt x="8957" y="18165"/>
                    </a:lnTo>
                    <a:lnTo>
                      <a:pt x="10283" y="19983"/>
                    </a:lnTo>
                    <a:lnTo>
                      <a:pt x="12109" y="19461"/>
                    </a:lnTo>
                    <a:lnTo>
                      <a:pt x="12043" y="19209"/>
                    </a:lnTo>
                    <a:lnTo>
                      <a:pt x="12870" y="18148"/>
                    </a:lnTo>
                    <a:lnTo>
                      <a:pt x="17130" y="17845"/>
                    </a:lnTo>
                    <a:lnTo>
                      <a:pt x="16891" y="15556"/>
                    </a:lnTo>
                    <a:lnTo>
                      <a:pt x="19087" y="14899"/>
                    </a:lnTo>
                    <a:lnTo>
                      <a:pt x="19978" y="13451"/>
                    </a:lnTo>
                    <a:lnTo>
                      <a:pt x="15870" y="10690"/>
                    </a:lnTo>
                    <a:lnTo>
                      <a:pt x="17043" y="8199"/>
                    </a:lnTo>
                    <a:lnTo>
                      <a:pt x="12022" y="5320"/>
                    </a:lnTo>
                    <a:lnTo>
                      <a:pt x="11978" y="5253"/>
                    </a:lnTo>
                    <a:lnTo>
                      <a:pt x="13065" y="4613"/>
                    </a:lnTo>
                    <a:lnTo>
                      <a:pt x="6522" y="993"/>
                    </a:lnTo>
                    <a:lnTo>
                      <a:pt x="5826" y="1364"/>
                    </a:lnTo>
                    <a:lnTo>
                      <a:pt x="5435" y="0"/>
                    </a:lnTo>
                    <a:lnTo>
                      <a:pt x="2283" y="320"/>
                    </a:lnTo>
                    <a:lnTo>
                      <a:pt x="3326" y="875"/>
                    </a:lnTo>
                    <a:lnTo>
                      <a:pt x="2109" y="1700"/>
                    </a:lnTo>
                    <a:lnTo>
                      <a:pt x="2957" y="2508"/>
                    </a:lnTo>
                    <a:lnTo>
                      <a:pt x="565" y="2778"/>
                    </a:lnTo>
                    <a:lnTo>
                      <a:pt x="0" y="4024"/>
                    </a:lnTo>
                    <a:lnTo>
                      <a:pt x="87" y="420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61" name="Meurthe-et-Mosell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1052079-7B1C-48E1-B8AD-C8973B506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0823" y="1418588"/>
                <a:ext cx="759942" cy="750870"/>
              </a:xfrm>
              <a:custGeom>
                <a:avLst/>
                <a:gdLst>
                  <a:gd name="T0" fmla="*/ 16 w 20000"/>
                  <a:gd name="T1" fmla="*/ 2730 h 20000"/>
                  <a:gd name="T2" fmla="*/ 654 w 20000"/>
                  <a:gd name="T3" fmla="*/ 2469 h 20000"/>
                  <a:gd name="T4" fmla="*/ 310 w 20000"/>
                  <a:gd name="T5" fmla="*/ 1196 h 20000"/>
                  <a:gd name="T6" fmla="*/ 3644 w 20000"/>
                  <a:gd name="T7" fmla="*/ 0 h 20000"/>
                  <a:gd name="T8" fmla="*/ 5033 w 20000"/>
                  <a:gd name="T9" fmla="*/ 1074 h 20000"/>
                  <a:gd name="T10" fmla="*/ 5098 w 20000"/>
                  <a:gd name="T11" fmla="*/ 1319 h 20000"/>
                  <a:gd name="T12" fmla="*/ 6797 w 20000"/>
                  <a:gd name="T13" fmla="*/ 5138 h 20000"/>
                  <a:gd name="T14" fmla="*/ 6520 w 20000"/>
                  <a:gd name="T15" fmla="*/ 7423 h 20000"/>
                  <a:gd name="T16" fmla="*/ 5686 w 20000"/>
                  <a:gd name="T17" fmla="*/ 7776 h 20000"/>
                  <a:gd name="T18" fmla="*/ 7092 w 20000"/>
                  <a:gd name="T19" fmla="*/ 9601 h 20000"/>
                  <a:gd name="T20" fmla="*/ 10196 w 20000"/>
                  <a:gd name="T21" fmla="*/ 10460 h 20000"/>
                  <a:gd name="T22" fmla="*/ 9951 w 20000"/>
                  <a:gd name="T23" fmla="*/ 11641 h 20000"/>
                  <a:gd name="T24" fmla="*/ 10915 w 20000"/>
                  <a:gd name="T25" fmla="*/ 12699 h 20000"/>
                  <a:gd name="T26" fmla="*/ 13235 w 20000"/>
                  <a:gd name="T27" fmla="*/ 13037 h 20000"/>
                  <a:gd name="T28" fmla="*/ 14542 w 20000"/>
                  <a:gd name="T29" fmla="*/ 14448 h 20000"/>
                  <a:gd name="T30" fmla="*/ 18578 w 20000"/>
                  <a:gd name="T31" fmla="*/ 15276 h 20000"/>
                  <a:gd name="T32" fmla="*/ 19363 w 20000"/>
                  <a:gd name="T33" fmla="*/ 16488 h 20000"/>
                  <a:gd name="T34" fmla="*/ 19984 w 20000"/>
                  <a:gd name="T35" fmla="*/ 16794 h 20000"/>
                  <a:gd name="T36" fmla="*/ 16095 w 20000"/>
                  <a:gd name="T37" fmla="*/ 19034 h 20000"/>
                  <a:gd name="T38" fmla="*/ 14281 w 20000"/>
                  <a:gd name="T39" fmla="*/ 17745 h 20000"/>
                  <a:gd name="T40" fmla="*/ 13709 w 20000"/>
                  <a:gd name="T41" fmla="*/ 18666 h 20000"/>
                  <a:gd name="T42" fmla="*/ 11765 w 20000"/>
                  <a:gd name="T43" fmla="*/ 19126 h 20000"/>
                  <a:gd name="T44" fmla="*/ 10392 w 20000"/>
                  <a:gd name="T45" fmla="*/ 18497 h 20000"/>
                  <a:gd name="T46" fmla="*/ 8709 w 20000"/>
                  <a:gd name="T47" fmla="*/ 19034 h 20000"/>
                  <a:gd name="T48" fmla="*/ 8301 w 20000"/>
                  <a:gd name="T49" fmla="*/ 19877 h 20000"/>
                  <a:gd name="T50" fmla="*/ 7974 w 20000"/>
                  <a:gd name="T51" fmla="*/ 19402 h 20000"/>
                  <a:gd name="T52" fmla="*/ 6569 w 20000"/>
                  <a:gd name="T53" fmla="*/ 19985 h 20000"/>
                  <a:gd name="T54" fmla="*/ 6111 w 20000"/>
                  <a:gd name="T55" fmla="*/ 18681 h 20000"/>
                  <a:gd name="T56" fmla="*/ 5278 w 20000"/>
                  <a:gd name="T57" fmla="*/ 19049 h 20000"/>
                  <a:gd name="T58" fmla="*/ 5735 w 20000"/>
                  <a:gd name="T59" fmla="*/ 17623 h 20000"/>
                  <a:gd name="T60" fmla="*/ 4085 w 20000"/>
                  <a:gd name="T61" fmla="*/ 17669 h 20000"/>
                  <a:gd name="T62" fmla="*/ 3513 w 20000"/>
                  <a:gd name="T63" fmla="*/ 16365 h 20000"/>
                  <a:gd name="T64" fmla="*/ 4477 w 20000"/>
                  <a:gd name="T65" fmla="*/ 15506 h 20000"/>
                  <a:gd name="T66" fmla="*/ 3954 w 20000"/>
                  <a:gd name="T67" fmla="*/ 15567 h 20000"/>
                  <a:gd name="T68" fmla="*/ 3431 w 20000"/>
                  <a:gd name="T69" fmla="*/ 13543 h 20000"/>
                  <a:gd name="T70" fmla="*/ 4820 w 20000"/>
                  <a:gd name="T71" fmla="*/ 8558 h 20000"/>
                  <a:gd name="T72" fmla="*/ 3301 w 20000"/>
                  <a:gd name="T73" fmla="*/ 6028 h 20000"/>
                  <a:gd name="T74" fmla="*/ 3758 w 20000"/>
                  <a:gd name="T75" fmla="*/ 4356 h 20000"/>
                  <a:gd name="T76" fmla="*/ 3252 w 20000"/>
                  <a:gd name="T77" fmla="*/ 2699 h 20000"/>
                  <a:gd name="T78" fmla="*/ 2108 w 20000"/>
                  <a:gd name="T79" fmla="*/ 2147 h 20000"/>
                  <a:gd name="T80" fmla="*/ 0 w 20000"/>
                  <a:gd name="T81" fmla="*/ 2761 h 20000"/>
                  <a:gd name="T82" fmla="*/ 16 w 20000"/>
                  <a:gd name="T83" fmla="*/ 27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00" h="20000">
                    <a:moveTo>
                      <a:pt x="16" y="2730"/>
                    </a:moveTo>
                    <a:lnTo>
                      <a:pt x="654" y="2469"/>
                    </a:lnTo>
                    <a:lnTo>
                      <a:pt x="310" y="1196"/>
                    </a:lnTo>
                    <a:lnTo>
                      <a:pt x="3644" y="0"/>
                    </a:lnTo>
                    <a:lnTo>
                      <a:pt x="5033" y="1074"/>
                    </a:lnTo>
                    <a:lnTo>
                      <a:pt x="5098" y="1319"/>
                    </a:lnTo>
                    <a:lnTo>
                      <a:pt x="6797" y="5138"/>
                    </a:lnTo>
                    <a:lnTo>
                      <a:pt x="6520" y="7423"/>
                    </a:lnTo>
                    <a:lnTo>
                      <a:pt x="5686" y="7776"/>
                    </a:lnTo>
                    <a:lnTo>
                      <a:pt x="7092" y="9601"/>
                    </a:lnTo>
                    <a:lnTo>
                      <a:pt x="10196" y="10460"/>
                    </a:lnTo>
                    <a:lnTo>
                      <a:pt x="9951" y="11641"/>
                    </a:lnTo>
                    <a:lnTo>
                      <a:pt x="10915" y="12699"/>
                    </a:lnTo>
                    <a:lnTo>
                      <a:pt x="13235" y="13037"/>
                    </a:lnTo>
                    <a:lnTo>
                      <a:pt x="14542" y="14448"/>
                    </a:lnTo>
                    <a:lnTo>
                      <a:pt x="18578" y="15276"/>
                    </a:lnTo>
                    <a:lnTo>
                      <a:pt x="19363" y="16488"/>
                    </a:lnTo>
                    <a:lnTo>
                      <a:pt x="19984" y="16794"/>
                    </a:lnTo>
                    <a:lnTo>
                      <a:pt x="16095" y="19034"/>
                    </a:lnTo>
                    <a:lnTo>
                      <a:pt x="14281" y="17745"/>
                    </a:lnTo>
                    <a:lnTo>
                      <a:pt x="13709" y="18666"/>
                    </a:lnTo>
                    <a:lnTo>
                      <a:pt x="11765" y="19126"/>
                    </a:lnTo>
                    <a:lnTo>
                      <a:pt x="10392" y="18497"/>
                    </a:lnTo>
                    <a:lnTo>
                      <a:pt x="8709" y="19034"/>
                    </a:lnTo>
                    <a:lnTo>
                      <a:pt x="8301" y="19877"/>
                    </a:lnTo>
                    <a:lnTo>
                      <a:pt x="7974" y="19402"/>
                    </a:lnTo>
                    <a:lnTo>
                      <a:pt x="6569" y="19985"/>
                    </a:lnTo>
                    <a:lnTo>
                      <a:pt x="6111" y="18681"/>
                    </a:lnTo>
                    <a:lnTo>
                      <a:pt x="5278" y="19049"/>
                    </a:lnTo>
                    <a:lnTo>
                      <a:pt x="5735" y="17623"/>
                    </a:lnTo>
                    <a:lnTo>
                      <a:pt x="4085" y="17669"/>
                    </a:lnTo>
                    <a:lnTo>
                      <a:pt x="3513" y="16365"/>
                    </a:lnTo>
                    <a:lnTo>
                      <a:pt x="4477" y="15506"/>
                    </a:lnTo>
                    <a:lnTo>
                      <a:pt x="3954" y="15567"/>
                    </a:lnTo>
                    <a:lnTo>
                      <a:pt x="3431" y="13543"/>
                    </a:lnTo>
                    <a:lnTo>
                      <a:pt x="4820" y="8558"/>
                    </a:lnTo>
                    <a:lnTo>
                      <a:pt x="3301" y="6028"/>
                    </a:lnTo>
                    <a:lnTo>
                      <a:pt x="3758" y="4356"/>
                    </a:lnTo>
                    <a:lnTo>
                      <a:pt x="3252" y="2699"/>
                    </a:lnTo>
                    <a:lnTo>
                      <a:pt x="2108" y="2147"/>
                    </a:lnTo>
                    <a:lnTo>
                      <a:pt x="0" y="2761"/>
                    </a:lnTo>
                    <a:lnTo>
                      <a:pt x="16" y="273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2" name="Meu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851A1A4-E589-4E12-BEBD-EC41D0CC3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4475" y="1358080"/>
                <a:ext cx="421153" cy="739362"/>
              </a:xfrm>
              <a:custGeom>
                <a:avLst/>
                <a:gdLst>
                  <a:gd name="T0" fmla="*/ 88 w 20000"/>
                  <a:gd name="T1" fmla="*/ 13624 h 20000"/>
                  <a:gd name="T2" fmla="*/ 2566 w 20000"/>
                  <a:gd name="T3" fmla="*/ 14790 h 20000"/>
                  <a:gd name="T4" fmla="*/ 2183 w 20000"/>
                  <a:gd name="T5" fmla="*/ 15708 h 20000"/>
                  <a:gd name="T6" fmla="*/ 2684 w 20000"/>
                  <a:gd name="T7" fmla="*/ 16967 h 20000"/>
                  <a:gd name="T8" fmla="*/ 3658 w 20000"/>
                  <a:gd name="T9" fmla="*/ 16625 h 20000"/>
                  <a:gd name="T10" fmla="*/ 12537 w 20000"/>
                  <a:gd name="T11" fmla="*/ 19984 h 20000"/>
                  <a:gd name="T12" fmla="*/ 18643 w 20000"/>
                  <a:gd name="T13" fmla="*/ 18678 h 20000"/>
                  <a:gd name="T14" fmla="*/ 17611 w 20000"/>
                  <a:gd name="T15" fmla="*/ 17372 h 20000"/>
                  <a:gd name="T16" fmla="*/ 19351 w 20000"/>
                  <a:gd name="T17" fmla="*/ 16485 h 20000"/>
                  <a:gd name="T18" fmla="*/ 18407 w 20000"/>
                  <a:gd name="T19" fmla="*/ 16547 h 20000"/>
                  <a:gd name="T20" fmla="*/ 17463 w 20000"/>
                  <a:gd name="T21" fmla="*/ 14495 h 20000"/>
                  <a:gd name="T22" fmla="*/ 19971 w 20000"/>
                  <a:gd name="T23" fmla="*/ 9456 h 20000"/>
                  <a:gd name="T24" fmla="*/ 17227 w 20000"/>
                  <a:gd name="T25" fmla="*/ 6890 h 20000"/>
                  <a:gd name="T26" fmla="*/ 18053 w 20000"/>
                  <a:gd name="T27" fmla="*/ 5194 h 20000"/>
                  <a:gd name="T28" fmla="*/ 17139 w 20000"/>
                  <a:gd name="T29" fmla="*/ 3515 h 20000"/>
                  <a:gd name="T30" fmla="*/ 15074 w 20000"/>
                  <a:gd name="T31" fmla="*/ 2955 h 20000"/>
                  <a:gd name="T32" fmla="*/ 11268 w 20000"/>
                  <a:gd name="T33" fmla="*/ 3577 h 20000"/>
                  <a:gd name="T34" fmla="*/ 11298 w 20000"/>
                  <a:gd name="T35" fmla="*/ 3530 h 20000"/>
                  <a:gd name="T36" fmla="*/ 12448 w 20000"/>
                  <a:gd name="T37" fmla="*/ 3281 h 20000"/>
                  <a:gd name="T38" fmla="*/ 11829 w 20000"/>
                  <a:gd name="T39" fmla="*/ 1991 h 20000"/>
                  <a:gd name="T40" fmla="*/ 9971 w 20000"/>
                  <a:gd name="T41" fmla="*/ 0 h 20000"/>
                  <a:gd name="T42" fmla="*/ 7463 w 20000"/>
                  <a:gd name="T43" fmla="*/ 1275 h 20000"/>
                  <a:gd name="T44" fmla="*/ 4100 w 20000"/>
                  <a:gd name="T45" fmla="*/ 669 h 20000"/>
                  <a:gd name="T46" fmla="*/ 3127 w 20000"/>
                  <a:gd name="T47" fmla="*/ 1991 h 20000"/>
                  <a:gd name="T48" fmla="*/ 4159 w 20000"/>
                  <a:gd name="T49" fmla="*/ 3888 h 20000"/>
                  <a:gd name="T50" fmla="*/ 3009 w 20000"/>
                  <a:gd name="T51" fmla="*/ 5863 h 20000"/>
                  <a:gd name="T52" fmla="*/ 1268 w 20000"/>
                  <a:gd name="T53" fmla="*/ 6423 h 20000"/>
                  <a:gd name="T54" fmla="*/ 1534 w 20000"/>
                  <a:gd name="T55" fmla="*/ 10016 h 20000"/>
                  <a:gd name="T56" fmla="*/ 2979 w 20000"/>
                  <a:gd name="T57" fmla="*/ 10109 h 20000"/>
                  <a:gd name="T58" fmla="*/ 2979 w 20000"/>
                  <a:gd name="T59" fmla="*/ 11213 h 20000"/>
                  <a:gd name="T60" fmla="*/ 914 w 20000"/>
                  <a:gd name="T61" fmla="*/ 11757 h 20000"/>
                  <a:gd name="T62" fmla="*/ 0 w 20000"/>
                  <a:gd name="T63" fmla="*/ 13499 h 20000"/>
                  <a:gd name="T64" fmla="*/ 88 w 20000"/>
                  <a:gd name="T65" fmla="*/ 136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88" y="13624"/>
                    </a:moveTo>
                    <a:lnTo>
                      <a:pt x="2566" y="14790"/>
                    </a:lnTo>
                    <a:lnTo>
                      <a:pt x="2183" y="15708"/>
                    </a:lnTo>
                    <a:lnTo>
                      <a:pt x="2684" y="16967"/>
                    </a:lnTo>
                    <a:lnTo>
                      <a:pt x="3658" y="16625"/>
                    </a:lnTo>
                    <a:lnTo>
                      <a:pt x="12537" y="19984"/>
                    </a:lnTo>
                    <a:lnTo>
                      <a:pt x="18643" y="18678"/>
                    </a:lnTo>
                    <a:lnTo>
                      <a:pt x="17611" y="17372"/>
                    </a:lnTo>
                    <a:lnTo>
                      <a:pt x="19351" y="16485"/>
                    </a:lnTo>
                    <a:lnTo>
                      <a:pt x="18407" y="16547"/>
                    </a:lnTo>
                    <a:lnTo>
                      <a:pt x="17463" y="14495"/>
                    </a:lnTo>
                    <a:lnTo>
                      <a:pt x="19971" y="9456"/>
                    </a:lnTo>
                    <a:lnTo>
                      <a:pt x="17227" y="6890"/>
                    </a:lnTo>
                    <a:lnTo>
                      <a:pt x="18053" y="5194"/>
                    </a:lnTo>
                    <a:lnTo>
                      <a:pt x="17139" y="3515"/>
                    </a:lnTo>
                    <a:lnTo>
                      <a:pt x="15074" y="2955"/>
                    </a:lnTo>
                    <a:lnTo>
                      <a:pt x="11268" y="3577"/>
                    </a:lnTo>
                    <a:lnTo>
                      <a:pt x="11298" y="3530"/>
                    </a:lnTo>
                    <a:lnTo>
                      <a:pt x="12448" y="3281"/>
                    </a:lnTo>
                    <a:lnTo>
                      <a:pt x="11829" y="1991"/>
                    </a:lnTo>
                    <a:lnTo>
                      <a:pt x="9971" y="0"/>
                    </a:lnTo>
                    <a:lnTo>
                      <a:pt x="7463" y="1275"/>
                    </a:lnTo>
                    <a:lnTo>
                      <a:pt x="4100" y="669"/>
                    </a:lnTo>
                    <a:lnTo>
                      <a:pt x="3127" y="1991"/>
                    </a:lnTo>
                    <a:lnTo>
                      <a:pt x="4159" y="3888"/>
                    </a:lnTo>
                    <a:lnTo>
                      <a:pt x="3009" y="5863"/>
                    </a:lnTo>
                    <a:lnTo>
                      <a:pt x="1268" y="6423"/>
                    </a:lnTo>
                    <a:lnTo>
                      <a:pt x="1534" y="10016"/>
                    </a:lnTo>
                    <a:lnTo>
                      <a:pt x="2979" y="10109"/>
                    </a:lnTo>
                    <a:lnTo>
                      <a:pt x="2979" y="11213"/>
                    </a:lnTo>
                    <a:lnTo>
                      <a:pt x="914" y="11757"/>
                    </a:lnTo>
                    <a:lnTo>
                      <a:pt x="0" y="13499"/>
                    </a:lnTo>
                    <a:lnTo>
                      <a:pt x="88" y="13624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3" name="Mosell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3FFE7F0-2B33-40B8-A8C3-4F6313688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1935" y="1460515"/>
                <a:ext cx="778590" cy="591202"/>
              </a:xfrm>
              <a:custGeom>
                <a:avLst/>
                <a:gdLst>
                  <a:gd name="T0" fmla="*/ 64 w 20000"/>
                  <a:gd name="T1" fmla="*/ 739 h 20000"/>
                  <a:gd name="T2" fmla="*/ 1722 w 20000"/>
                  <a:gd name="T3" fmla="*/ 5584 h 20000"/>
                  <a:gd name="T4" fmla="*/ 1451 w 20000"/>
                  <a:gd name="T5" fmla="*/ 8482 h 20000"/>
                  <a:gd name="T6" fmla="*/ 638 w 20000"/>
                  <a:gd name="T7" fmla="*/ 8930 h 20000"/>
                  <a:gd name="T8" fmla="*/ 2010 w 20000"/>
                  <a:gd name="T9" fmla="*/ 11226 h 20000"/>
                  <a:gd name="T10" fmla="*/ 5040 w 20000"/>
                  <a:gd name="T11" fmla="*/ 12335 h 20000"/>
                  <a:gd name="T12" fmla="*/ 4801 w 20000"/>
                  <a:gd name="T13" fmla="*/ 13813 h 20000"/>
                  <a:gd name="T14" fmla="*/ 5758 w 20000"/>
                  <a:gd name="T15" fmla="*/ 15156 h 20000"/>
                  <a:gd name="T16" fmla="*/ 8006 w 20000"/>
                  <a:gd name="T17" fmla="*/ 15603 h 20000"/>
                  <a:gd name="T18" fmla="*/ 9298 w 20000"/>
                  <a:gd name="T19" fmla="*/ 17374 h 20000"/>
                  <a:gd name="T20" fmla="*/ 13222 w 20000"/>
                  <a:gd name="T21" fmla="*/ 18424 h 20000"/>
                  <a:gd name="T22" fmla="*/ 13987 w 20000"/>
                  <a:gd name="T23" fmla="*/ 19981 h 20000"/>
                  <a:gd name="T24" fmla="*/ 15965 w 20000"/>
                  <a:gd name="T25" fmla="*/ 18988 h 20000"/>
                  <a:gd name="T26" fmla="*/ 16507 w 20000"/>
                  <a:gd name="T27" fmla="*/ 17198 h 20000"/>
                  <a:gd name="T28" fmla="*/ 15789 w 20000"/>
                  <a:gd name="T29" fmla="*/ 16576 h 20000"/>
                  <a:gd name="T30" fmla="*/ 16571 w 20000"/>
                  <a:gd name="T31" fmla="*/ 14942 h 20000"/>
                  <a:gd name="T32" fmla="*/ 15024 w 20000"/>
                  <a:gd name="T33" fmla="*/ 13346 h 20000"/>
                  <a:gd name="T34" fmla="*/ 13892 w 20000"/>
                  <a:gd name="T35" fmla="*/ 14689 h 20000"/>
                  <a:gd name="T36" fmla="*/ 13971 w 20000"/>
                  <a:gd name="T37" fmla="*/ 13093 h 20000"/>
                  <a:gd name="T38" fmla="*/ 12249 w 20000"/>
                  <a:gd name="T39" fmla="*/ 11907 h 20000"/>
                  <a:gd name="T40" fmla="*/ 12249 w 20000"/>
                  <a:gd name="T41" fmla="*/ 11732 h 20000"/>
                  <a:gd name="T42" fmla="*/ 13174 w 20000"/>
                  <a:gd name="T43" fmla="*/ 11128 h 20000"/>
                  <a:gd name="T44" fmla="*/ 13652 w 20000"/>
                  <a:gd name="T45" fmla="*/ 8716 h 20000"/>
                  <a:gd name="T46" fmla="*/ 14242 w 20000"/>
                  <a:gd name="T47" fmla="*/ 10058 h 20000"/>
                  <a:gd name="T48" fmla="*/ 16507 w 20000"/>
                  <a:gd name="T49" fmla="*/ 11206 h 20000"/>
                  <a:gd name="T50" fmla="*/ 18947 w 20000"/>
                  <a:gd name="T51" fmla="*/ 11265 h 20000"/>
                  <a:gd name="T52" fmla="*/ 19984 w 20000"/>
                  <a:gd name="T53" fmla="*/ 8774 h 20000"/>
                  <a:gd name="T54" fmla="*/ 17624 w 20000"/>
                  <a:gd name="T55" fmla="*/ 6187 h 20000"/>
                  <a:gd name="T56" fmla="*/ 15981 w 20000"/>
                  <a:gd name="T57" fmla="*/ 7646 h 20000"/>
                  <a:gd name="T58" fmla="*/ 13732 w 20000"/>
                  <a:gd name="T59" fmla="*/ 6984 h 20000"/>
                  <a:gd name="T60" fmla="*/ 13270 w 20000"/>
                  <a:gd name="T61" fmla="*/ 7802 h 20000"/>
                  <a:gd name="T62" fmla="*/ 12982 w 20000"/>
                  <a:gd name="T63" fmla="*/ 6265 h 20000"/>
                  <a:gd name="T64" fmla="*/ 11786 w 20000"/>
                  <a:gd name="T65" fmla="*/ 5623 h 20000"/>
                  <a:gd name="T66" fmla="*/ 10797 w 20000"/>
                  <a:gd name="T67" fmla="*/ 5914 h 20000"/>
                  <a:gd name="T68" fmla="*/ 10766 w 20000"/>
                  <a:gd name="T69" fmla="*/ 7179 h 20000"/>
                  <a:gd name="T70" fmla="*/ 9633 w 20000"/>
                  <a:gd name="T71" fmla="*/ 6907 h 20000"/>
                  <a:gd name="T72" fmla="*/ 6443 w 20000"/>
                  <a:gd name="T73" fmla="*/ 817 h 20000"/>
                  <a:gd name="T74" fmla="*/ 3413 w 20000"/>
                  <a:gd name="T75" fmla="*/ 0 h 20000"/>
                  <a:gd name="T76" fmla="*/ 1659 w 20000"/>
                  <a:gd name="T77" fmla="*/ 1362 h 20000"/>
                  <a:gd name="T78" fmla="*/ 0 w 20000"/>
                  <a:gd name="T79" fmla="*/ 428 h 20000"/>
                  <a:gd name="T80" fmla="*/ 64 w 20000"/>
                  <a:gd name="T81" fmla="*/ 7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64" y="739"/>
                    </a:moveTo>
                    <a:lnTo>
                      <a:pt x="1722" y="5584"/>
                    </a:lnTo>
                    <a:lnTo>
                      <a:pt x="1451" y="8482"/>
                    </a:lnTo>
                    <a:lnTo>
                      <a:pt x="638" y="8930"/>
                    </a:lnTo>
                    <a:lnTo>
                      <a:pt x="2010" y="11226"/>
                    </a:lnTo>
                    <a:lnTo>
                      <a:pt x="5040" y="12335"/>
                    </a:lnTo>
                    <a:lnTo>
                      <a:pt x="4801" y="13813"/>
                    </a:lnTo>
                    <a:lnTo>
                      <a:pt x="5758" y="15156"/>
                    </a:lnTo>
                    <a:lnTo>
                      <a:pt x="8006" y="15603"/>
                    </a:lnTo>
                    <a:lnTo>
                      <a:pt x="9298" y="17374"/>
                    </a:lnTo>
                    <a:lnTo>
                      <a:pt x="13222" y="18424"/>
                    </a:lnTo>
                    <a:lnTo>
                      <a:pt x="13987" y="19981"/>
                    </a:lnTo>
                    <a:lnTo>
                      <a:pt x="15965" y="18988"/>
                    </a:lnTo>
                    <a:lnTo>
                      <a:pt x="16507" y="17198"/>
                    </a:lnTo>
                    <a:lnTo>
                      <a:pt x="15789" y="16576"/>
                    </a:lnTo>
                    <a:lnTo>
                      <a:pt x="16571" y="14942"/>
                    </a:lnTo>
                    <a:lnTo>
                      <a:pt x="15024" y="13346"/>
                    </a:lnTo>
                    <a:lnTo>
                      <a:pt x="13892" y="14689"/>
                    </a:lnTo>
                    <a:lnTo>
                      <a:pt x="13971" y="13093"/>
                    </a:lnTo>
                    <a:lnTo>
                      <a:pt x="12249" y="11907"/>
                    </a:lnTo>
                    <a:lnTo>
                      <a:pt x="12249" y="11732"/>
                    </a:lnTo>
                    <a:lnTo>
                      <a:pt x="13174" y="11128"/>
                    </a:lnTo>
                    <a:lnTo>
                      <a:pt x="13652" y="8716"/>
                    </a:lnTo>
                    <a:lnTo>
                      <a:pt x="14242" y="10058"/>
                    </a:lnTo>
                    <a:lnTo>
                      <a:pt x="16507" y="11206"/>
                    </a:lnTo>
                    <a:lnTo>
                      <a:pt x="18947" y="11265"/>
                    </a:lnTo>
                    <a:lnTo>
                      <a:pt x="19984" y="8774"/>
                    </a:lnTo>
                    <a:lnTo>
                      <a:pt x="17624" y="6187"/>
                    </a:lnTo>
                    <a:lnTo>
                      <a:pt x="15981" y="7646"/>
                    </a:lnTo>
                    <a:lnTo>
                      <a:pt x="13732" y="6984"/>
                    </a:lnTo>
                    <a:lnTo>
                      <a:pt x="13270" y="7802"/>
                    </a:lnTo>
                    <a:lnTo>
                      <a:pt x="12982" y="6265"/>
                    </a:lnTo>
                    <a:lnTo>
                      <a:pt x="11786" y="5623"/>
                    </a:lnTo>
                    <a:lnTo>
                      <a:pt x="10797" y="5914"/>
                    </a:lnTo>
                    <a:lnTo>
                      <a:pt x="10766" y="7179"/>
                    </a:lnTo>
                    <a:lnTo>
                      <a:pt x="9633" y="6907"/>
                    </a:lnTo>
                    <a:lnTo>
                      <a:pt x="6443" y="817"/>
                    </a:lnTo>
                    <a:lnTo>
                      <a:pt x="3413" y="0"/>
                    </a:lnTo>
                    <a:lnTo>
                      <a:pt x="1659" y="1362"/>
                    </a:lnTo>
                    <a:lnTo>
                      <a:pt x="0" y="428"/>
                    </a:lnTo>
                    <a:lnTo>
                      <a:pt x="64" y="739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4" name="Vosg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8D57DDFF-5A16-4106-B099-3C808076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8608" y="2023756"/>
                <a:ext cx="806563" cy="438728"/>
              </a:xfrm>
              <a:custGeom>
                <a:avLst/>
                <a:gdLst>
                  <a:gd name="T0" fmla="*/ 15 w 20000"/>
                  <a:gd name="T1" fmla="*/ 4783 h 20000"/>
                  <a:gd name="T2" fmla="*/ 3593 w 20000"/>
                  <a:gd name="T3" fmla="*/ 9251 h 20000"/>
                  <a:gd name="T4" fmla="*/ 2760 w 20000"/>
                  <a:gd name="T5" fmla="*/ 13141 h 20000"/>
                  <a:gd name="T6" fmla="*/ 5659 w 20000"/>
                  <a:gd name="T7" fmla="*/ 17451 h 20000"/>
                  <a:gd name="T8" fmla="*/ 8327 w 20000"/>
                  <a:gd name="T9" fmla="*/ 14586 h 20000"/>
                  <a:gd name="T10" fmla="*/ 9314 w 20000"/>
                  <a:gd name="T11" fmla="*/ 17162 h 20000"/>
                  <a:gd name="T12" fmla="*/ 11457 w 20000"/>
                  <a:gd name="T13" fmla="*/ 16583 h 20000"/>
                  <a:gd name="T14" fmla="*/ 11473 w 20000"/>
                  <a:gd name="T15" fmla="*/ 16610 h 20000"/>
                  <a:gd name="T16" fmla="*/ 12259 w 20000"/>
                  <a:gd name="T17" fmla="*/ 18134 h 20000"/>
                  <a:gd name="T18" fmla="*/ 13631 w 20000"/>
                  <a:gd name="T19" fmla="*/ 16426 h 20000"/>
                  <a:gd name="T20" fmla="*/ 16160 w 20000"/>
                  <a:gd name="T21" fmla="*/ 19974 h 20000"/>
                  <a:gd name="T22" fmla="*/ 16392 w 20000"/>
                  <a:gd name="T23" fmla="*/ 19816 h 20000"/>
                  <a:gd name="T24" fmla="*/ 17224 w 20000"/>
                  <a:gd name="T25" fmla="*/ 18896 h 20000"/>
                  <a:gd name="T26" fmla="*/ 17363 w 20000"/>
                  <a:gd name="T27" fmla="*/ 14954 h 20000"/>
                  <a:gd name="T28" fmla="*/ 19985 w 20000"/>
                  <a:gd name="T29" fmla="*/ 5650 h 20000"/>
                  <a:gd name="T30" fmla="*/ 18597 w 20000"/>
                  <a:gd name="T31" fmla="*/ 4547 h 20000"/>
                  <a:gd name="T32" fmla="*/ 18967 w 20000"/>
                  <a:gd name="T33" fmla="*/ 0 h 20000"/>
                  <a:gd name="T34" fmla="*/ 15297 w 20000"/>
                  <a:gd name="T35" fmla="*/ 3811 h 20000"/>
                  <a:gd name="T36" fmla="*/ 13585 w 20000"/>
                  <a:gd name="T37" fmla="*/ 1629 h 20000"/>
                  <a:gd name="T38" fmla="*/ 13045 w 20000"/>
                  <a:gd name="T39" fmla="*/ 3180 h 20000"/>
                  <a:gd name="T40" fmla="*/ 11210 w 20000"/>
                  <a:gd name="T41" fmla="*/ 3995 h 20000"/>
                  <a:gd name="T42" fmla="*/ 9915 w 20000"/>
                  <a:gd name="T43" fmla="*/ 2891 h 20000"/>
                  <a:gd name="T44" fmla="*/ 8327 w 20000"/>
                  <a:gd name="T45" fmla="*/ 3811 h 20000"/>
                  <a:gd name="T46" fmla="*/ 7941 w 20000"/>
                  <a:gd name="T47" fmla="*/ 5256 h 20000"/>
                  <a:gd name="T48" fmla="*/ 7633 w 20000"/>
                  <a:gd name="T49" fmla="*/ 4442 h 20000"/>
                  <a:gd name="T50" fmla="*/ 6307 w 20000"/>
                  <a:gd name="T51" fmla="*/ 5440 h 20000"/>
                  <a:gd name="T52" fmla="*/ 5875 w 20000"/>
                  <a:gd name="T53" fmla="*/ 3206 h 20000"/>
                  <a:gd name="T54" fmla="*/ 5089 w 20000"/>
                  <a:gd name="T55" fmla="*/ 3863 h 20000"/>
                  <a:gd name="T56" fmla="*/ 5520 w 20000"/>
                  <a:gd name="T57" fmla="*/ 1419 h 20000"/>
                  <a:gd name="T58" fmla="*/ 3963 w 20000"/>
                  <a:gd name="T59" fmla="*/ 1472 h 20000"/>
                  <a:gd name="T60" fmla="*/ 771 w 20000"/>
                  <a:gd name="T61" fmla="*/ 3679 h 20000"/>
                  <a:gd name="T62" fmla="*/ 0 w 20000"/>
                  <a:gd name="T63" fmla="*/ 4652 h 20000"/>
                  <a:gd name="T64" fmla="*/ 15 w 20000"/>
                  <a:gd name="T65" fmla="*/ 478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15" y="4783"/>
                    </a:moveTo>
                    <a:lnTo>
                      <a:pt x="3593" y="9251"/>
                    </a:lnTo>
                    <a:lnTo>
                      <a:pt x="2760" y="13141"/>
                    </a:lnTo>
                    <a:lnTo>
                      <a:pt x="5659" y="17451"/>
                    </a:lnTo>
                    <a:lnTo>
                      <a:pt x="8327" y="14586"/>
                    </a:lnTo>
                    <a:lnTo>
                      <a:pt x="9314" y="17162"/>
                    </a:lnTo>
                    <a:lnTo>
                      <a:pt x="11457" y="16583"/>
                    </a:lnTo>
                    <a:lnTo>
                      <a:pt x="11473" y="16610"/>
                    </a:lnTo>
                    <a:lnTo>
                      <a:pt x="12259" y="18134"/>
                    </a:lnTo>
                    <a:lnTo>
                      <a:pt x="13631" y="16426"/>
                    </a:lnTo>
                    <a:lnTo>
                      <a:pt x="16160" y="19974"/>
                    </a:lnTo>
                    <a:lnTo>
                      <a:pt x="16392" y="19816"/>
                    </a:lnTo>
                    <a:lnTo>
                      <a:pt x="17224" y="18896"/>
                    </a:lnTo>
                    <a:lnTo>
                      <a:pt x="17363" y="14954"/>
                    </a:lnTo>
                    <a:lnTo>
                      <a:pt x="19985" y="5650"/>
                    </a:lnTo>
                    <a:lnTo>
                      <a:pt x="18597" y="4547"/>
                    </a:lnTo>
                    <a:lnTo>
                      <a:pt x="18967" y="0"/>
                    </a:lnTo>
                    <a:lnTo>
                      <a:pt x="15297" y="3811"/>
                    </a:lnTo>
                    <a:lnTo>
                      <a:pt x="13585" y="1629"/>
                    </a:lnTo>
                    <a:lnTo>
                      <a:pt x="13045" y="3180"/>
                    </a:lnTo>
                    <a:lnTo>
                      <a:pt x="11210" y="3995"/>
                    </a:lnTo>
                    <a:lnTo>
                      <a:pt x="9915" y="2891"/>
                    </a:lnTo>
                    <a:lnTo>
                      <a:pt x="8327" y="3811"/>
                    </a:lnTo>
                    <a:lnTo>
                      <a:pt x="7941" y="5256"/>
                    </a:lnTo>
                    <a:lnTo>
                      <a:pt x="7633" y="4442"/>
                    </a:lnTo>
                    <a:lnTo>
                      <a:pt x="6307" y="5440"/>
                    </a:lnTo>
                    <a:lnTo>
                      <a:pt x="5875" y="3206"/>
                    </a:lnTo>
                    <a:lnTo>
                      <a:pt x="5089" y="3863"/>
                    </a:lnTo>
                    <a:lnTo>
                      <a:pt x="5520" y="1419"/>
                    </a:lnTo>
                    <a:lnTo>
                      <a:pt x="3963" y="1472"/>
                    </a:lnTo>
                    <a:lnTo>
                      <a:pt x="771" y="3679"/>
                    </a:lnTo>
                    <a:lnTo>
                      <a:pt x="0" y="4652"/>
                    </a:lnTo>
                    <a:lnTo>
                      <a:pt x="15" y="4783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5" name="Pari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BB81E30-A2BE-4E11-8323-942C4F1C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486" y="1783959"/>
                <a:ext cx="100591" cy="59023"/>
              </a:xfrm>
              <a:custGeom>
                <a:avLst/>
                <a:gdLst>
                  <a:gd name="T0" fmla="*/ 359 w 20000"/>
                  <a:gd name="T1" fmla="*/ 11702 h 20000"/>
                  <a:gd name="T2" fmla="*/ 8743 w 20000"/>
                  <a:gd name="T3" fmla="*/ 19787 h 20000"/>
                  <a:gd name="T4" fmla="*/ 19880 w 20000"/>
                  <a:gd name="T5" fmla="*/ 19362 h 20000"/>
                  <a:gd name="T6" fmla="*/ 16407 w 20000"/>
                  <a:gd name="T7" fmla="*/ 12340 h 20000"/>
                  <a:gd name="T8" fmla="*/ 8263 w 20000"/>
                  <a:gd name="T9" fmla="*/ 0 h 20000"/>
                  <a:gd name="T10" fmla="*/ 0 w 20000"/>
                  <a:gd name="T11" fmla="*/ 9362 h 20000"/>
                  <a:gd name="T12" fmla="*/ 359 w 20000"/>
                  <a:gd name="T13" fmla="*/ 117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00" h="20000">
                    <a:moveTo>
                      <a:pt x="359" y="11702"/>
                    </a:moveTo>
                    <a:lnTo>
                      <a:pt x="8743" y="19787"/>
                    </a:lnTo>
                    <a:lnTo>
                      <a:pt x="19880" y="19362"/>
                    </a:lnTo>
                    <a:lnTo>
                      <a:pt x="16407" y="12340"/>
                    </a:lnTo>
                    <a:lnTo>
                      <a:pt x="8263" y="0"/>
                    </a:lnTo>
                    <a:lnTo>
                      <a:pt x="0" y="9362"/>
                    </a:lnTo>
                    <a:lnTo>
                      <a:pt x="359" y="11702"/>
                    </a:lnTo>
                    <a:close/>
                  </a:path>
                </a:pathLst>
              </a:custGeom>
              <a:solidFill>
                <a:srgbClr val="003287">
                  <a:lumMod val="20000"/>
                  <a:lumOff val="8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6" name="Seine-et-Mar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9FB6A52-CB4B-4200-B1B7-5C18FDABD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43" y="1645777"/>
                <a:ext cx="498450" cy="677972"/>
              </a:xfrm>
              <a:custGeom>
                <a:avLst/>
                <a:gdLst>
                  <a:gd name="T0" fmla="*/ 72 w 20000"/>
                  <a:gd name="T1" fmla="*/ 16068 h 20000"/>
                  <a:gd name="T2" fmla="*/ 2238 w 20000"/>
                  <a:gd name="T3" fmla="*/ 18476 h 20000"/>
                  <a:gd name="T4" fmla="*/ 1059 w 20000"/>
                  <a:gd name="T5" fmla="*/ 19981 h 20000"/>
                  <a:gd name="T6" fmla="*/ 9386 w 20000"/>
                  <a:gd name="T7" fmla="*/ 19210 h 20000"/>
                  <a:gd name="T8" fmla="*/ 11264 w 20000"/>
                  <a:gd name="T9" fmla="*/ 17460 h 20000"/>
                  <a:gd name="T10" fmla="*/ 11264 w 20000"/>
                  <a:gd name="T11" fmla="*/ 15372 h 20000"/>
                  <a:gd name="T12" fmla="*/ 17545 w 20000"/>
                  <a:gd name="T13" fmla="*/ 14675 h 20000"/>
                  <a:gd name="T14" fmla="*/ 17449 w 20000"/>
                  <a:gd name="T15" fmla="*/ 13434 h 20000"/>
                  <a:gd name="T16" fmla="*/ 17064 w 20000"/>
                  <a:gd name="T17" fmla="*/ 12907 h 20000"/>
                  <a:gd name="T18" fmla="*/ 19976 w 20000"/>
                  <a:gd name="T19" fmla="*/ 10122 h 20000"/>
                  <a:gd name="T20" fmla="*/ 18243 w 20000"/>
                  <a:gd name="T21" fmla="*/ 9746 h 20000"/>
                  <a:gd name="T22" fmla="*/ 18484 w 20000"/>
                  <a:gd name="T23" fmla="*/ 7695 h 20000"/>
                  <a:gd name="T24" fmla="*/ 17353 w 20000"/>
                  <a:gd name="T25" fmla="*/ 7319 h 20000"/>
                  <a:gd name="T26" fmla="*/ 17304 w 20000"/>
                  <a:gd name="T27" fmla="*/ 7131 h 20000"/>
                  <a:gd name="T28" fmla="*/ 18748 w 20000"/>
                  <a:gd name="T29" fmla="*/ 5362 h 20000"/>
                  <a:gd name="T30" fmla="*/ 15018 w 20000"/>
                  <a:gd name="T31" fmla="*/ 3594 h 20000"/>
                  <a:gd name="T32" fmla="*/ 13261 w 20000"/>
                  <a:gd name="T33" fmla="*/ 1976 h 20000"/>
                  <a:gd name="T34" fmla="*/ 13261 w 20000"/>
                  <a:gd name="T35" fmla="*/ 357 h 20000"/>
                  <a:gd name="T36" fmla="*/ 11841 w 20000"/>
                  <a:gd name="T37" fmla="*/ 0 h 20000"/>
                  <a:gd name="T38" fmla="*/ 10301 w 20000"/>
                  <a:gd name="T39" fmla="*/ 865 h 20000"/>
                  <a:gd name="T40" fmla="*/ 3562 w 20000"/>
                  <a:gd name="T41" fmla="*/ 677 h 20000"/>
                  <a:gd name="T42" fmla="*/ 2912 w 20000"/>
                  <a:gd name="T43" fmla="*/ 2107 h 20000"/>
                  <a:gd name="T44" fmla="*/ 3538 w 20000"/>
                  <a:gd name="T45" fmla="*/ 6152 h 20000"/>
                  <a:gd name="T46" fmla="*/ 3225 w 20000"/>
                  <a:gd name="T47" fmla="*/ 8523 h 20000"/>
                  <a:gd name="T48" fmla="*/ 1805 w 20000"/>
                  <a:gd name="T49" fmla="*/ 12041 h 20000"/>
                  <a:gd name="T50" fmla="*/ 2455 w 20000"/>
                  <a:gd name="T51" fmla="*/ 14337 h 20000"/>
                  <a:gd name="T52" fmla="*/ 0 w 20000"/>
                  <a:gd name="T53" fmla="*/ 15767 h 20000"/>
                  <a:gd name="T54" fmla="*/ 72 w 20000"/>
                  <a:gd name="T55" fmla="*/ 160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72" y="16068"/>
                    </a:moveTo>
                    <a:lnTo>
                      <a:pt x="2238" y="18476"/>
                    </a:lnTo>
                    <a:lnTo>
                      <a:pt x="1059" y="19981"/>
                    </a:lnTo>
                    <a:lnTo>
                      <a:pt x="9386" y="19210"/>
                    </a:lnTo>
                    <a:lnTo>
                      <a:pt x="11264" y="17460"/>
                    </a:lnTo>
                    <a:lnTo>
                      <a:pt x="11264" y="15372"/>
                    </a:lnTo>
                    <a:lnTo>
                      <a:pt x="17545" y="14675"/>
                    </a:lnTo>
                    <a:lnTo>
                      <a:pt x="17449" y="13434"/>
                    </a:lnTo>
                    <a:lnTo>
                      <a:pt x="17064" y="12907"/>
                    </a:lnTo>
                    <a:lnTo>
                      <a:pt x="19976" y="10122"/>
                    </a:lnTo>
                    <a:lnTo>
                      <a:pt x="18243" y="9746"/>
                    </a:lnTo>
                    <a:lnTo>
                      <a:pt x="18484" y="7695"/>
                    </a:lnTo>
                    <a:lnTo>
                      <a:pt x="17353" y="7319"/>
                    </a:lnTo>
                    <a:lnTo>
                      <a:pt x="17304" y="7131"/>
                    </a:lnTo>
                    <a:lnTo>
                      <a:pt x="18748" y="5362"/>
                    </a:lnTo>
                    <a:lnTo>
                      <a:pt x="15018" y="3594"/>
                    </a:lnTo>
                    <a:lnTo>
                      <a:pt x="13261" y="1976"/>
                    </a:lnTo>
                    <a:lnTo>
                      <a:pt x="13261" y="357"/>
                    </a:lnTo>
                    <a:lnTo>
                      <a:pt x="11841" y="0"/>
                    </a:lnTo>
                    <a:lnTo>
                      <a:pt x="10301" y="865"/>
                    </a:lnTo>
                    <a:lnTo>
                      <a:pt x="3562" y="677"/>
                    </a:lnTo>
                    <a:lnTo>
                      <a:pt x="2912" y="2107"/>
                    </a:lnTo>
                    <a:lnTo>
                      <a:pt x="3538" y="6152"/>
                    </a:lnTo>
                    <a:lnTo>
                      <a:pt x="3225" y="8523"/>
                    </a:lnTo>
                    <a:lnTo>
                      <a:pt x="1805" y="12041"/>
                    </a:lnTo>
                    <a:lnTo>
                      <a:pt x="2455" y="14337"/>
                    </a:lnTo>
                    <a:lnTo>
                      <a:pt x="0" y="15767"/>
                    </a:lnTo>
                    <a:lnTo>
                      <a:pt x="72" y="1606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7" name="Yveline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9794945-E313-4638-B27A-EBD8D7DE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269" y="1661208"/>
                <a:ext cx="330298" cy="432308"/>
              </a:xfrm>
              <a:custGeom>
                <a:avLst/>
                <a:gdLst>
                  <a:gd name="T0" fmla="*/ 109 w 20000"/>
                  <a:gd name="T1" fmla="*/ 708 h 20000"/>
                  <a:gd name="T2" fmla="*/ 4299 w 20000"/>
                  <a:gd name="T3" fmla="*/ 0 h 20000"/>
                  <a:gd name="T4" fmla="*/ 4444 w 20000"/>
                  <a:gd name="T5" fmla="*/ 265 h 20000"/>
                  <a:gd name="T6" fmla="*/ 8051 w 20000"/>
                  <a:gd name="T7" fmla="*/ 708 h 20000"/>
                  <a:gd name="T8" fmla="*/ 8270 w 20000"/>
                  <a:gd name="T9" fmla="*/ 708 h 20000"/>
                  <a:gd name="T10" fmla="*/ 8780 w 20000"/>
                  <a:gd name="T11" fmla="*/ 885 h 20000"/>
                  <a:gd name="T12" fmla="*/ 8816 w 20000"/>
                  <a:gd name="T13" fmla="*/ 885 h 20000"/>
                  <a:gd name="T14" fmla="*/ 15046 w 20000"/>
                  <a:gd name="T15" fmla="*/ 2891 h 20000"/>
                  <a:gd name="T16" fmla="*/ 17341 w 20000"/>
                  <a:gd name="T17" fmla="*/ 2271 h 20000"/>
                  <a:gd name="T18" fmla="*/ 19417 w 20000"/>
                  <a:gd name="T19" fmla="*/ 5634 h 20000"/>
                  <a:gd name="T20" fmla="*/ 18033 w 20000"/>
                  <a:gd name="T21" fmla="*/ 7965 h 20000"/>
                  <a:gd name="T22" fmla="*/ 18106 w 20000"/>
                  <a:gd name="T23" fmla="*/ 7965 h 20000"/>
                  <a:gd name="T24" fmla="*/ 19964 w 20000"/>
                  <a:gd name="T25" fmla="*/ 9912 h 20000"/>
                  <a:gd name="T26" fmla="*/ 14208 w 20000"/>
                  <a:gd name="T27" fmla="*/ 13687 h 20000"/>
                  <a:gd name="T28" fmla="*/ 15483 w 20000"/>
                  <a:gd name="T29" fmla="*/ 14838 h 20000"/>
                  <a:gd name="T30" fmla="*/ 14317 w 20000"/>
                  <a:gd name="T31" fmla="*/ 16814 h 20000"/>
                  <a:gd name="T32" fmla="*/ 12350 w 20000"/>
                  <a:gd name="T33" fmla="*/ 16637 h 20000"/>
                  <a:gd name="T34" fmla="*/ 13479 w 20000"/>
                  <a:gd name="T35" fmla="*/ 17552 h 20000"/>
                  <a:gd name="T36" fmla="*/ 11658 w 20000"/>
                  <a:gd name="T37" fmla="*/ 19617 h 20000"/>
                  <a:gd name="T38" fmla="*/ 11913 w 20000"/>
                  <a:gd name="T39" fmla="*/ 19971 h 20000"/>
                  <a:gd name="T40" fmla="*/ 8889 w 20000"/>
                  <a:gd name="T41" fmla="*/ 19558 h 20000"/>
                  <a:gd name="T42" fmla="*/ 8270 w 20000"/>
                  <a:gd name="T43" fmla="*/ 16814 h 20000"/>
                  <a:gd name="T44" fmla="*/ 3570 w 20000"/>
                  <a:gd name="T45" fmla="*/ 13186 h 20000"/>
                  <a:gd name="T46" fmla="*/ 3643 w 20000"/>
                  <a:gd name="T47" fmla="*/ 7670 h 20000"/>
                  <a:gd name="T48" fmla="*/ 1384 w 20000"/>
                  <a:gd name="T49" fmla="*/ 4454 h 20000"/>
                  <a:gd name="T50" fmla="*/ 0 w 20000"/>
                  <a:gd name="T51" fmla="*/ 914 h 20000"/>
                  <a:gd name="T52" fmla="*/ 109 w 20000"/>
                  <a:gd name="T53" fmla="*/ 7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00" h="20000">
                    <a:moveTo>
                      <a:pt x="109" y="708"/>
                    </a:moveTo>
                    <a:lnTo>
                      <a:pt x="4299" y="0"/>
                    </a:lnTo>
                    <a:lnTo>
                      <a:pt x="4444" y="265"/>
                    </a:lnTo>
                    <a:lnTo>
                      <a:pt x="8051" y="708"/>
                    </a:lnTo>
                    <a:lnTo>
                      <a:pt x="8270" y="708"/>
                    </a:lnTo>
                    <a:lnTo>
                      <a:pt x="8780" y="885"/>
                    </a:lnTo>
                    <a:lnTo>
                      <a:pt x="8816" y="885"/>
                    </a:lnTo>
                    <a:lnTo>
                      <a:pt x="15046" y="2891"/>
                    </a:lnTo>
                    <a:lnTo>
                      <a:pt x="17341" y="2271"/>
                    </a:lnTo>
                    <a:lnTo>
                      <a:pt x="19417" y="5634"/>
                    </a:lnTo>
                    <a:lnTo>
                      <a:pt x="18033" y="7965"/>
                    </a:lnTo>
                    <a:lnTo>
                      <a:pt x="18106" y="7965"/>
                    </a:lnTo>
                    <a:lnTo>
                      <a:pt x="19964" y="9912"/>
                    </a:lnTo>
                    <a:lnTo>
                      <a:pt x="14208" y="13687"/>
                    </a:lnTo>
                    <a:lnTo>
                      <a:pt x="15483" y="14838"/>
                    </a:lnTo>
                    <a:lnTo>
                      <a:pt x="14317" y="16814"/>
                    </a:lnTo>
                    <a:lnTo>
                      <a:pt x="12350" y="16637"/>
                    </a:lnTo>
                    <a:lnTo>
                      <a:pt x="13479" y="17552"/>
                    </a:lnTo>
                    <a:lnTo>
                      <a:pt x="11658" y="19617"/>
                    </a:lnTo>
                    <a:lnTo>
                      <a:pt x="11913" y="19971"/>
                    </a:lnTo>
                    <a:lnTo>
                      <a:pt x="8889" y="19558"/>
                    </a:lnTo>
                    <a:lnTo>
                      <a:pt x="8270" y="16814"/>
                    </a:lnTo>
                    <a:lnTo>
                      <a:pt x="3570" y="13186"/>
                    </a:lnTo>
                    <a:lnTo>
                      <a:pt x="3643" y="7670"/>
                    </a:lnTo>
                    <a:lnTo>
                      <a:pt x="1384" y="4454"/>
                    </a:lnTo>
                    <a:lnTo>
                      <a:pt x="0" y="914"/>
                    </a:lnTo>
                    <a:lnTo>
                      <a:pt x="109" y="70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8" name="Esso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01880E9-BA0B-4A27-86D6-4A7AA26BB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058" y="1869719"/>
                <a:ext cx="286758" cy="338189"/>
              </a:xfrm>
              <a:custGeom>
                <a:avLst/>
                <a:gdLst>
                  <a:gd name="T0" fmla="*/ 293 w 20000"/>
                  <a:gd name="T1" fmla="*/ 12892 h 20000"/>
                  <a:gd name="T2" fmla="*/ 2134 w 20000"/>
                  <a:gd name="T3" fmla="*/ 19962 h 20000"/>
                  <a:gd name="T4" fmla="*/ 8661 w 20000"/>
                  <a:gd name="T5" fmla="*/ 17694 h 20000"/>
                  <a:gd name="T6" fmla="*/ 9791 w 20000"/>
                  <a:gd name="T7" fmla="*/ 19433 h 20000"/>
                  <a:gd name="T8" fmla="*/ 14435 w 20000"/>
                  <a:gd name="T9" fmla="*/ 18715 h 20000"/>
                  <a:gd name="T10" fmla="*/ 14310 w 20000"/>
                  <a:gd name="T11" fmla="*/ 18110 h 20000"/>
                  <a:gd name="T12" fmla="*/ 18577 w 20000"/>
                  <a:gd name="T13" fmla="*/ 15198 h 20000"/>
                  <a:gd name="T14" fmla="*/ 17448 w 20000"/>
                  <a:gd name="T15" fmla="*/ 10624 h 20000"/>
                  <a:gd name="T16" fmla="*/ 19958 w 20000"/>
                  <a:gd name="T17" fmla="*/ 3554 h 20000"/>
                  <a:gd name="T18" fmla="*/ 12343 w 20000"/>
                  <a:gd name="T19" fmla="*/ 1210 h 20000"/>
                  <a:gd name="T20" fmla="*/ 9540 w 20000"/>
                  <a:gd name="T21" fmla="*/ 0 h 20000"/>
                  <a:gd name="T22" fmla="*/ 2929 w 20000"/>
                  <a:gd name="T23" fmla="*/ 4839 h 20000"/>
                  <a:gd name="T24" fmla="*/ 4393 w 20000"/>
                  <a:gd name="T25" fmla="*/ 6314 h 20000"/>
                  <a:gd name="T26" fmla="*/ 3054 w 20000"/>
                  <a:gd name="T27" fmla="*/ 8847 h 20000"/>
                  <a:gd name="T28" fmla="*/ 795 w 20000"/>
                  <a:gd name="T29" fmla="*/ 8582 h 20000"/>
                  <a:gd name="T30" fmla="*/ 2092 w 20000"/>
                  <a:gd name="T31" fmla="*/ 9754 h 20000"/>
                  <a:gd name="T32" fmla="*/ 0 w 20000"/>
                  <a:gd name="T33" fmla="*/ 12401 h 20000"/>
                  <a:gd name="T34" fmla="*/ 293 w 20000"/>
                  <a:gd name="T35" fmla="*/ 128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00" h="20000">
                    <a:moveTo>
                      <a:pt x="293" y="12892"/>
                    </a:moveTo>
                    <a:lnTo>
                      <a:pt x="2134" y="19962"/>
                    </a:lnTo>
                    <a:lnTo>
                      <a:pt x="8661" y="17694"/>
                    </a:lnTo>
                    <a:lnTo>
                      <a:pt x="9791" y="19433"/>
                    </a:lnTo>
                    <a:lnTo>
                      <a:pt x="14435" y="18715"/>
                    </a:lnTo>
                    <a:lnTo>
                      <a:pt x="14310" y="18110"/>
                    </a:lnTo>
                    <a:lnTo>
                      <a:pt x="18577" y="15198"/>
                    </a:lnTo>
                    <a:lnTo>
                      <a:pt x="17448" y="10624"/>
                    </a:lnTo>
                    <a:lnTo>
                      <a:pt x="19958" y="3554"/>
                    </a:lnTo>
                    <a:lnTo>
                      <a:pt x="12343" y="1210"/>
                    </a:lnTo>
                    <a:lnTo>
                      <a:pt x="9540" y="0"/>
                    </a:lnTo>
                    <a:lnTo>
                      <a:pt x="2929" y="4839"/>
                    </a:lnTo>
                    <a:lnTo>
                      <a:pt x="4393" y="6314"/>
                    </a:lnTo>
                    <a:lnTo>
                      <a:pt x="3054" y="8847"/>
                    </a:lnTo>
                    <a:lnTo>
                      <a:pt x="795" y="8582"/>
                    </a:lnTo>
                    <a:lnTo>
                      <a:pt x="2092" y="9754"/>
                    </a:lnTo>
                    <a:lnTo>
                      <a:pt x="0" y="12401"/>
                    </a:lnTo>
                    <a:lnTo>
                      <a:pt x="293" y="1289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9" name="Hauts-de-Sei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747B973-C3F4-4636-B19D-8AE39C01E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017" y="1755054"/>
                <a:ext cx="76569" cy="140380"/>
              </a:xfrm>
              <a:custGeom>
                <a:avLst/>
                <a:gdLst>
                  <a:gd name="T0" fmla="*/ 159 w 20000"/>
                  <a:gd name="T1" fmla="*/ 10950 h 20000"/>
                  <a:gd name="T2" fmla="*/ 8254 w 20000"/>
                  <a:gd name="T3" fmla="*/ 16923 h 20000"/>
                  <a:gd name="T4" fmla="*/ 18889 w 20000"/>
                  <a:gd name="T5" fmla="*/ 19910 h 20000"/>
                  <a:gd name="T6" fmla="*/ 17619 w 20000"/>
                  <a:gd name="T7" fmla="*/ 19005 h 20000"/>
                  <a:gd name="T8" fmla="*/ 18730 w 20000"/>
                  <a:gd name="T9" fmla="*/ 18009 h 20000"/>
                  <a:gd name="T10" fmla="*/ 19841 w 20000"/>
                  <a:gd name="T11" fmla="*/ 13213 h 20000"/>
                  <a:gd name="T12" fmla="*/ 8730 w 20000"/>
                  <a:gd name="T13" fmla="*/ 9774 h 20000"/>
                  <a:gd name="T14" fmla="*/ 8254 w 20000"/>
                  <a:gd name="T15" fmla="*/ 8778 h 20000"/>
                  <a:gd name="T16" fmla="*/ 19206 w 20000"/>
                  <a:gd name="T17" fmla="*/ 4796 h 20000"/>
                  <a:gd name="T18" fmla="*/ 16032 w 20000"/>
                  <a:gd name="T19" fmla="*/ 0 h 20000"/>
                  <a:gd name="T20" fmla="*/ 6032 w 20000"/>
                  <a:gd name="T21" fmla="*/ 3801 h 20000"/>
                  <a:gd name="T22" fmla="*/ 0 w 20000"/>
                  <a:gd name="T23" fmla="*/ 10950 h 20000"/>
                  <a:gd name="T24" fmla="*/ 159 w 20000"/>
                  <a:gd name="T25" fmla="*/ 1095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159" y="10950"/>
                    </a:moveTo>
                    <a:lnTo>
                      <a:pt x="8254" y="16923"/>
                    </a:lnTo>
                    <a:lnTo>
                      <a:pt x="18889" y="19910"/>
                    </a:lnTo>
                    <a:lnTo>
                      <a:pt x="17619" y="19005"/>
                    </a:lnTo>
                    <a:lnTo>
                      <a:pt x="18730" y="18009"/>
                    </a:lnTo>
                    <a:lnTo>
                      <a:pt x="19841" y="13213"/>
                    </a:lnTo>
                    <a:lnTo>
                      <a:pt x="8730" y="9774"/>
                    </a:lnTo>
                    <a:lnTo>
                      <a:pt x="8254" y="8778"/>
                    </a:lnTo>
                    <a:lnTo>
                      <a:pt x="19206" y="4796"/>
                    </a:lnTo>
                    <a:lnTo>
                      <a:pt x="16032" y="0"/>
                    </a:lnTo>
                    <a:lnTo>
                      <a:pt x="6032" y="3801"/>
                    </a:lnTo>
                    <a:lnTo>
                      <a:pt x="0" y="10950"/>
                    </a:lnTo>
                    <a:lnTo>
                      <a:pt x="159" y="10950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70" name="Seine-Saint-Deni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8F3BB1F7-2C7F-4392-88CF-42C0FD276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2108" y="1718442"/>
                <a:ext cx="130618" cy="137190"/>
              </a:xfrm>
              <a:custGeom>
                <a:avLst/>
                <a:gdLst>
                  <a:gd name="T0" fmla="*/ 276 w 20000"/>
                  <a:gd name="T1" fmla="*/ 5346 h 20000"/>
                  <a:gd name="T2" fmla="*/ 276 w 20000"/>
                  <a:gd name="T3" fmla="*/ 5622 h 20000"/>
                  <a:gd name="T4" fmla="*/ 2120 w 20000"/>
                  <a:gd name="T5" fmla="*/ 10415 h 20000"/>
                  <a:gd name="T6" fmla="*/ 8479 w 20000"/>
                  <a:gd name="T7" fmla="*/ 15760 h 20000"/>
                  <a:gd name="T8" fmla="*/ 19908 w 20000"/>
                  <a:gd name="T9" fmla="*/ 19908 h 20000"/>
                  <a:gd name="T10" fmla="*/ 17512 w 20000"/>
                  <a:gd name="T11" fmla="*/ 0 h 20000"/>
                  <a:gd name="T12" fmla="*/ 11152 w 20000"/>
                  <a:gd name="T13" fmla="*/ 5069 h 20000"/>
                  <a:gd name="T14" fmla="*/ 0 w 20000"/>
                  <a:gd name="T15" fmla="*/ 4700 h 20000"/>
                  <a:gd name="T16" fmla="*/ 276 w 20000"/>
                  <a:gd name="T17" fmla="*/ 534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276" y="5346"/>
                    </a:moveTo>
                    <a:lnTo>
                      <a:pt x="276" y="5622"/>
                    </a:lnTo>
                    <a:lnTo>
                      <a:pt x="2120" y="10415"/>
                    </a:lnTo>
                    <a:lnTo>
                      <a:pt x="8479" y="15760"/>
                    </a:lnTo>
                    <a:lnTo>
                      <a:pt x="19908" y="19908"/>
                    </a:lnTo>
                    <a:lnTo>
                      <a:pt x="17512" y="0"/>
                    </a:lnTo>
                    <a:lnTo>
                      <a:pt x="11152" y="5069"/>
                    </a:lnTo>
                    <a:lnTo>
                      <a:pt x="0" y="4700"/>
                    </a:lnTo>
                    <a:lnTo>
                      <a:pt x="276" y="5346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71" name="Val_de-Mar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F6F1539-89A1-4A1E-864C-B65B956E8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536" y="1827248"/>
                <a:ext cx="121610" cy="110071"/>
              </a:xfrm>
              <a:custGeom>
                <a:avLst/>
                <a:gdLst>
                  <a:gd name="T0" fmla="*/ 690 w 20000"/>
                  <a:gd name="T1" fmla="*/ 10349 h 20000"/>
                  <a:gd name="T2" fmla="*/ 1281 w 20000"/>
                  <a:gd name="T3" fmla="*/ 4070 h 20000"/>
                  <a:gd name="T4" fmla="*/ 10443 w 20000"/>
                  <a:gd name="T5" fmla="*/ 3953 h 20000"/>
                  <a:gd name="T6" fmla="*/ 7685 w 20000"/>
                  <a:gd name="T7" fmla="*/ 0 h 20000"/>
                  <a:gd name="T8" fmla="*/ 19901 w 20000"/>
                  <a:gd name="T9" fmla="*/ 5116 h 20000"/>
                  <a:gd name="T10" fmla="*/ 18719 w 20000"/>
                  <a:gd name="T11" fmla="*/ 19884 h 20000"/>
                  <a:gd name="T12" fmla="*/ 788 w 20000"/>
                  <a:gd name="T13" fmla="*/ 12674 h 20000"/>
                  <a:gd name="T14" fmla="*/ 0 w 20000"/>
                  <a:gd name="T15" fmla="*/ 11512 h 20000"/>
                  <a:gd name="T16" fmla="*/ 690 w 20000"/>
                  <a:gd name="T17" fmla="*/ 1034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690" y="10349"/>
                    </a:moveTo>
                    <a:lnTo>
                      <a:pt x="1281" y="4070"/>
                    </a:lnTo>
                    <a:lnTo>
                      <a:pt x="10443" y="3953"/>
                    </a:lnTo>
                    <a:lnTo>
                      <a:pt x="7685" y="0"/>
                    </a:lnTo>
                    <a:lnTo>
                      <a:pt x="19901" y="5116"/>
                    </a:lnTo>
                    <a:lnTo>
                      <a:pt x="18719" y="19884"/>
                    </a:lnTo>
                    <a:lnTo>
                      <a:pt x="788" y="12674"/>
                    </a:lnTo>
                    <a:lnTo>
                      <a:pt x="0" y="11512"/>
                    </a:lnTo>
                    <a:lnTo>
                      <a:pt x="690" y="1034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72" name="Val-d'Oi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39CA871-6A0D-4BF7-A958-4B097C53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204" y="1555124"/>
                <a:ext cx="417377" cy="228118"/>
              </a:xfrm>
              <a:custGeom>
                <a:avLst/>
                <a:gdLst>
                  <a:gd name="T0" fmla="*/ 115 w 20000"/>
                  <a:gd name="T1" fmla="*/ 9719 h 20000"/>
                  <a:gd name="T2" fmla="*/ 2944 w 20000"/>
                  <a:gd name="T3" fmla="*/ 10562 h 20000"/>
                  <a:gd name="T4" fmla="*/ 3146 w 20000"/>
                  <a:gd name="T5" fmla="*/ 10562 h 20000"/>
                  <a:gd name="T6" fmla="*/ 3521 w 20000"/>
                  <a:gd name="T7" fmla="*/ 10843 h 20000"/>
                  <a:gd name="T8" fmla="*/ 3579 w 20000"/>
                  <a:gd name="T9" fmla="*/ 10843 h 20000"/>
                  <a:gd name="T10" fmla="*/ 8514 w 20000"/>
                  <a:gd name="T11" fmla="*/ 14719 h 20000"/>
                  <a:gd name="T12" fmla="*/ 10332 w 20000"/>
                  <a:gd name="T13" fmla="*/ 13483 h 20000"/>
                  <a:gd name="T14" fmla="*/ 11948 w 20000"/>
                  <a:gd name="T15" fmla="*/ 19944 h 20000"/>
                  <a:gd name="T16" fmla="*/ 13795 w 20000"/>
                  <a:gd name="T17" fmla="*/ 17584 h 20000"/>
                  <a:gd name="T18" fmla="*/ 13795 w 20000"/>
                  <a:gd name="T19" fmla="*/ 17416 h 20000"/>
                  <a:gd name="T20" fmla="*/ 13709 w 20000"/>
                  <a:gd name="T21" fmla="*/ 17079 h 20000"/>
                  <a:gd name="T22" fmla="*/ 17201 w 20000"/>
                  <a:gd name="T23" fmla="*/ 17303 h 20000"/>
                  <a:gd name="T24" fmla="*/ 19192 w 20000"/>
                  <a:gd name="T25" fmla="*/ 14213 h 20000"/>
                  <a:gd name="T26" fmla="*/ 19971 w 20000"/>
                  <a:gd name="T27" fmla="*/ 9944 h 20000"/>
                  <a:gd name="T28" fmla="*/ 14401 w 20000"/>
                  <a:gd name="T29" fmla="*/ 3371 h 20000"/>
                  <a:gd name="T30" fmla="*/ 12381 w 20000"/>
                  <a:gd name="T31" fmla="*/ 5281 h 20000"/>
                  <a:gd name="T32" fmla="*/ 9668 w 20000"/>
                  <a:gd name="T33" fmla="*/ 1910 h 20000"/>
                  <a:gd name="T34" fmla="*/ 5714 w 20000"/>
                  <a:gd name="T35" fmla="*/ 4551 h 20000"/>
                  <a:gd name="T36" fmla="*/ 2713 w 20000"/>
                  <a:gd name="T37" fmla="*/ 3315 h 20000"/>
                  <a:gd name="T38" fmla="*/ 2049 w 20000"/>
                  <a:gd name="T39" fmla="*/ 0 h 20000"/>
                  <a:gd name="T40" fmla="*/ 0 w 20000"/>
                  <a:gd name="T41" fmla="*/ 9213 h 20000"/>
                  <a:gd name="T42" fmla="*/ 115 w 20000"/>
                  <a:gd name="T43" fmla="*/ 971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00" h="20000">
                    <a:moveTo>
                      <a:pt x="115" y="9719"/>
                    </a:moveTo>
                    <a:lnTo>
                      <a:pt x="2944" y="10562"/>
                    </a:lnTo>
                    <a:lnTo>
                      <a:pt x="3146" y="10562"/>
                    </a:lnTo>
                    <a:lnTo>
                      <a:pt x="3521" y="10843"/>
                    </a:lnTo>
                    <a:lnTo>
                      <a:pt x="3579" y="10843"/>
                    </a:lnTo>
                    <a:lnTo>
                      <a:pt x="8514" y="14719"/>
                    </a:lnTo>
                    <a:lnTo>
                      <a:pt x="10332" y="13483"/>
                    </a:lnTo>
                    <a:lnTo>
                      <a:pt x="11948" y="19944"/>
                    </a:lnTo>
                    <a:lnTo>
                      <a:pt x="13795" y="17584"/>
                    </a:lnTo>
                    <a:lnTo>
                      <a:pt x="13795" y="17416"/>
                    </a:lnTo>
                    <a:lnTo>
                      <a:pt x="13709" y="17079"/>
                    </a:lnTo>
                    <a:lnTo>
                      <a:pt x="17201" y="17303"/>
                    </a:lnTo>
                    <a:lnTo>
                      <a:pt x="19192" y="14213"/>
                    </a:lnTo>
                    <a:lnTo>
                      <a:pt x="19971" y="9944"/>
                    </a:lnTo>
                    <a:lnTo>
                      <a:pt x="14401" y="3371"/>
                    </a:lnTo>
                    <a:lnTo>
                      <a:pt x="12381" y="5281"/>
                    </a:lnTo>
                    <a:lnTo>
                      <a:pt x="9668" y="1910"/>
                    </a:lnTo>
                    <a:lnTo>
                      <a:pt x="5714" y="4551"/>
                    </a:lnTo>
                    <a:lnTo>
                      <a:pt x="2713" y="3315"/>
                    </a:lnTo>
                    <a:lnTo>
                      <a:pt x="2049" y="0"/>
                    </a:lnTo>
                    <a:lnTo>
                      <a:pt x="0" y="9213"/>
                    </a:lnTo>
                    <a:lnTo>
                      <a:pt x="115" y="9719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73" name="Côte-d'O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C9E6148-6003-42CD-B772-8F19E07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1830" y="2348206"/>
                <a:ext cx="639577" cy="775281"/>
              </a:xfrm>
              <a:custGeom>
                <a:avLst/>
                <a:gdLst>
                  <a:gd name="T0" fmla="*/ 75 w 20000"/>
                  <a:gd name="T1" fmla="*/ 11266 h 20000"/>
                  <a:gd name="T2" fmla="*/ 525 w 20000"/>
                  <a:gd name="T3" fmla="*/ 12303 h 20000"/>
                  <a:gd name="T4" fmla="*/ 975 w 20000"/>
                  <a:gd name="T5" fmla="*/ 14030 h 20000"/>
                  <a:gd name="T6" fmla="*/ 2287 w 20000"/>
                  <a:gd name="T7" fmla="*/ 14605 h 20000"/>
                  <a:gd name="T8" fmla="*/ 2024 w 20000"/>
                  <a:gd name="T9" fmla="*/ 15526 h 20000"/>
                  <a:gd name="T10" fmla="*/ 6785 w 20000"/>
                  <a:gd name="T11" fmla="*/ 17944 h 20000"/>
                  <a:gd name="T12" fmla="*/ 8679 w 20000"/>
                  <a:gd name="T13" fmla="*/ 19984 h 20000"/>
                  <a:gd name="T14" fmla="*/ 11771 w 20000"/>
                  <a:gd name="T15" fmla="*/ 18734 h 20000"/>
                  <a:gd name="T16" fmla="*/ 16476 w 20000"/>
                  <a:gd name="T17" fmla="*/ 18454 h 20000"/>
                  <a:gd name="T18" fmla="*/ 18969 w 20000"/>
                  <a:gd name="T19" fmla="*/ 15461 h 20000"/>
                  <a:gd name="T20" fmla="*/ 19981 w 20000"/>
                  <a:gd name="T21" fmla="*/ 12632 h 20000"/>
                  <a:gd name="T22" fmla="*/ 19550 w 20000"/>
                  <a:gd name="T23" fmla="*/ 11086 h 20000"/>
                  <a:gd name="T24" fmla="*/ 17901 w 20000"/>
                  <a:gd name="T25" fmla="*/ 9803 h 20000"/>
                  <a:gd name="T26" fmla="*/ 19344 w 20000"/>
                  <a:gd name="T27" fmla="*/ 8701 h 20000"/>
                  <a:gd name="T28" fmla="*/ 19269 w 20000"/>
                  <a:gd name="T29" fmla="*/ 7385 h 20000"/>
                  <a:gd name="T30" fmla="*/ 17788 w 20000"/>
                  <a:gd name="T31" fmla="*/ 7319 h 20000"/>
                  <a:gd name="T32" fmla="*/ 16214 w 20000"/>
                  <a:gd name="T33" fmla="*/ 7829 h 20000"/>
                  <a:gd name="T34" fmla="*/ 15052 w 20000"/>
                  <a:gd name="T35" fmla="*/ 6069 h 20000"/>
                  <a:gd name="T36" fmla="*/ 14302 w 20000"/>
                  <a:gd name="T37" fmla="*/ 6612 h 20000"/>
                  <a:gd name="T38" fmla="*/ 13008 w 20000"/>
                  <a:gd name="T39" fmla="*/ 5576 h 20000"/>
                  <a:gd name="T40" fmla="*/ 12052 w 20000"/>
                  <a:gd name="T41" fmla="*/ 5773 h 20000"/>
                  <a:gd name="T42" fmla="*/ 11546 w 20000"/>
                  <a:gd name="T43" fmla="*/ 4408 h 20000"/>
                  <a:gd name="T44" fmla="*/ 12502 w 20000"/>
                  <a:gd name="T45" fmla="*/ 3668 h 20000"/>
                  <a:gd name="T46" fmla="*/ 11246 w 20000"/>
                  <a:gd name="T47" fmla="*/ 1908 h 20000"/>
                  <a:gd name="T48" fmla="*/ 10291 w 20000"/>
                  <a:gd name="T49" fmla="*/ 2007 h 20000"/>
                  <a:gd name="T50" fmla="*/ 9991 w 20000"/>
                  <a:gd name="T51" fmla="*/ 625 h 20000"/>
                  <a:gd name="T52" fmla="*/ 8529 w 20000"/>
                  <a:gd name="T53" fmla="*/ 115 h 20000"/>
                  <a:gd name="T54" fmla="*/ 6879 w 20000"/>
                  <a:gd name="T55" fmla="*/ 0 h 20000"/>
                  <a:gd name="T56" fmla="*/ 6523 w 20000"/>
                  <a:gd name="T57" fmla="*/ 1036 h 20000"/>
                  <a:gd name="T58" fmla="*/ 3299 w 20000"/>
                  <a:gd name="T59" fmla="*/ 1217 h 20000"/>
                  <a:gd name="T60" fmla="*/ 2999 w 20000"/>
                  <a:gd name="T61" fmla="*/ 1875 h 20000"/>
                  <a:gd name="T62" fmla="*/ 2399 w 20000"/>
                  <a:gd name="T63" fmla="*/ 2714 h 20000"/>
                  <a:gd name="T64" fmla="*/ 3449 w 20000"/>
                  <a:gd name="T65" fmla="*/ 3273 h 20000"/>
                  <a:gd name="T66" fmla="*/ 3524 w 20000"/>
                  <a:gd name="T67" fmla="*/ 4852 h 20000"/>
                  <a:gd name="T68" fmla="*/ 2324 w 20000"/>
                  <a:gd name="T69" fmla="*/ 5428 h 20000"/>
                  <a:gd name="T70" fmla="*/ 2849 w 20000"/>
                  <a:gd name="T71" fmla="*/ 6151 h 20000"/>
                  <a:gd name="T72" fmla="*/ 2062 w 20000"/>
                  <a:gd name="T73" fmla="*/ 6283 h 20000"/>
                  <a:gd name="T74" fmla="*/ 0 w 20000"/>
                  <a:gd name="T75" fmla="*/ 11102 h 20000"/>
                  <a:gd name="T76" fmla="*/ 75 w 20000"/>
                  <a:gd name="T77" fmla="*/ 1126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0" h="20000">
                    <a:moveTo>
                      <a:pt x="75" y="11266"/>
                    </a:moveTo>
                    <a:lnTo>
                      <a:pt x="525" y="12303"/>
                    </a:lnTo>
                    <a:lnTo>
                      <a:pt x="975" y="14030"/>
                    </a:lnTo>
                    <a:lnTo>
                      <a:pt x="2287" y="14605"/>
                    </a:lnTo>
                    <a:lnTo>
                      <a:pt x="2024" y="15526"/>
                    </a:lnTo>
                    <a:lnTo>
                      <a:pt x="6785" y="17944"/>
                    </a:lnTo>
                    <a:lnTo>
                      <a:pt x="8679" y="19984"/>
                    </a:lnTo>
                    <a:lnTo>
                      <a:pt x="11771" y="18734"/>
                    </a:lnTo>
                    <a:lnTo>
                      <a:pt x="16476" y="18454"/>
                    </a:lnTo>
                    <a:lnTo>
                      <a:pt x="18969" y="15461"/>
                    </a:lnTo>
                    <a:lnTo>
                      <a:pt x="19981" y="12632"/>
                    </a:lnTo>
                    <a:lnTo>
                      <a:pt x="19550" y="11086"/>
                    </a:lnTo>
                    <a:lnTo>
                      <a:pt x="17901" y="9803"/>
                    </a:lnTo>
                    <a:lnTo>
                      <a:pt x="19344" y="8701"/>
                    </a:lnTo>
                    <a:lnTo>
                      <a:pt x="19269" y="7385"/>
                    </a:lnTo>
                    <a:lnTo>
                      <a:pt x="17788" y="7319"/>
                    </a:lnTo>
                    <a:lnTo>
                      <a:pt x="16214" y="7829"/>
                    </a:lnTo>
                    <a:lnTo>
                      <a:pt x="15052" y="6069"/>
                    </a:lnTo>
                    <a:lnTo>
                      <a:pt x="14302" y="6612"/>
                    </a:lnTo>
                    <a:lnTo>
                      <a:pt x="13008" y="5576"/>
                    </a:lnTo>
                    <a:lnTo>
                      <a:pt x="12052" y="5773"/>
                    </a:lnTo>
                    <a:lnTo>
                      <a:pt x="11546" y="4408"/>
                    </a:lnTo>
                    <a:lnTo>
                      <a:pt x="12502" y="3668"/>
                    </a:lnTo>
                    <a:lnTo>
                      <a:pt x="11246" y="1908"/>
                    </a:lnTo>
                    <a:lnTo>
                      <a:pt x="10291" y="2007"/>
                    </a:lnTo>
                    <a:lnTo>
                      <a:pt x="9991" y="625"/>
                    </a:lnTo>
                    <a:lnTo>
                      <a:pt x="8529" y="115"/>
                    </a:lnTo>
                    <a:lnTo>
                      <a:pt x="6879" y="0"/>
                    </a:lnTo>
                    <a:lnTo>
                      <a:pt x="6523" y="1036"/>
                    </a:lnTo>
                    <a:lnTo>
                      <a:pt x="3299" y="1217"/>
                    </a:lnTo>
                    <a:lnTo>
                      <a:pt x="2999" y="1875"/>
                    </a:lnTo>
                    <a:lnTo>
                      <a:pt x="2399" y="2714"/>
                    </a:lnTo>
                    <a:lnTo>
                      <a:pt x="3449" y="3273"/>
                    </a:lnTo>
                    <a:lnTo>
                      <a:pt x="3524" y="4852"/>
                    </a:lnTo>
                    <a:lnTo>
                      <a:pt x="2324" y="5428"/>
                    </a:lnTo>
                    <a:lnTo>
                      <a:pt x="2849" y="6151"/>
                    </a:lnTo>
                    <a:lnTo>
                      <a:pt x="2062" y="6283"/>
                    </a:lnTo>
                    <a:lnTo>
                      <a:pt x="0" y="11102"/>
                    </a:lnTo>
                    <a:lnTo>
                      <a:pt x="75" y="11266"/>
                    </a:lnTo>
                    <a:close/>
                  </a:path>
                </a:pathLst>
              </a:custGeom>
              <a:solidFill>
                <a:srgbClr val="E9665B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4" name="Yon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BDEEFE5-35A7-47A0-8BBF-8E68D163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1814" y="2090700"/>
                <a:ext cx="648585" cy="741781"/>
              </a:xfrm>
              <a:custGeom>
                <a:avLst/>
                <a:gdLst>
                  <a:gd name="T0" fmla="*/ 56 w 20000"/>
                  <a:gd name="T1" fmla="*/ 12496 h 20000"/>
                  <a:gd name="T2" fmla="*/ 1724 w 20000"/>
                  <a:gd name="T3" fmla="*/ 15215 h 20000"/>
                  <a:gd name="T4" fmla="*/ 3522 w 20000"/>
                  <a:gd name="T5" fmla="*/ 14905 h 20000"/>
                  <a:gd name="T6" fmla="*/ 4282 w 20000"/>
                  <a:gd name="T7" fmla="*/ 16162 h 20000"/>
                  <a:gd name="T8" fmla="*/ 4319 w 20000"/>
                  <a:gd name="T9" fmla="*/ 16162 h 20000"/>
                  <a:gd name="T10" fmla="*/ 6710 w 20000"/>
                  <a:gd name="T11" fmla="*/ 17108 h 20000"/>
                  <a:gd name="T12" fmla="*/ 7359 w 20000"/>
                  <a:gd name="T13" fmla="*/ 16368 h 20000"/>
                  <a:gd name="T14" fmla="*/ 8638 w 20000"/>
                  <a:gd name="T15" fmla="*/ 16627 h 20000"/>
                  <a:gd name="T16" fmla="*/ 8749 w 20000"/>
                  <a:gd name="T17" fmla="*/ 15387 h 20000"/>
                  <a:gd name="T18" fmla="*/ 11974 w 20000"/>
                  <a:gd name="T19" fmla="*/ 18399 h 20000"/>
                  <a:gd name="T20" fmla="*/ 13216 w 20000"/>
                  <a:gd name="T21" fmla="*/ 18709 h 20000"/>
                  <a:gd name="T22" fmla="*/ 13883 w 20000"/>
                  <a:gd name="T23" fmla="*/ 17831 h 20000"/>
                  <a:gd name="T24" fmla="*/ 13809 w 20000"/>
                  <a:gd name="T25" fmla="*/ 18950 h 20000"/>
                  <a:gd name="T26" fmla="*/ 15014 w 20000"/>
                  <a:gd name="T27" fmla="*/ 18589 h 20000"/>
                  <a:gd name="T28" fmla="*/ 15663 w 20000"/>
                  <a:gd name="T29" fmla="*/ 19983 h 20000"/>
                  <a:gd name="T30" fmla="*/ 17016 w 20000"/>
                  <a:gd name="T31" fmla="*/ 19484 h 20000"/>
                  <a:gd name="T32" fmla="*/ 16552 w 20000"/>
                  <a:gd name="T33" fmla="*/ 18399 h 20000"/>
                  <a:gd name="T34" fmla="*/ 16478 w 20000"/>
                  <a:gd name="T35" fmla="*/ 18244 h 20000"/>
                  <a:gd name="T36" fmla="*/ 18536 w 20000"/>
                  <a:gd name="T37" fmla="*/ 13201 h 20000"/>
                  <a:gd name="T38" fmla="*/ 19296 w 20000"/>
                  <a:gd name="T39" fmla="*/ 13064 h 20000"/>
                  <a:gd name="T40" fmla="*/ 18777 w 20000"/>
                  <a:gd name="T41" fmla="*/ 12289 h 20000"/>
                  <a:gd name="T42" fmla="*/ 19981 w 20000"/>
                  <a:gd name="T43" fmla="*/ 11687 h 20000"/>
                  <a:gd name="T44" fmla="*/ 19907 w 20000"/>
                  <a:gd name="T45" fmla="*/ 10052 h 20000"/>
                  <a:gd name="T46" fmla="*/ 18851 w 20000"/>
                  <a:gd name="T47" fmla="*/ 9466 h 20000"/>
                  <a:gd name="T48" fmla="*/ 19444 w 20000"/>
                  <a:gd name="T49" fmla="*/ 8589 h 20000"/>
                  <a:gd name="T50" fmla="*/ 18184 w 20000"/>
                  <a:gd name="T51" fmla="*/ 7711 h 20000"/>
                  <a:gd name="T52" fmla="*/ 17090 w 20000"/>
                  <a:gd name="T53" fmla="*/ 8520 h 20000"/>
                  <a:gd name="T54" fmla="*/ 14106 w 20000"/>
                  <a:gd name="T55" fmla="*/ 8589 h 20000"/>
                  <a:gd name="T56" fmla="*/ 14235 w 20000"/>
                  <a:gd name="T57" fmla="*/ 7435 h 20000"/>
                  <a:gd name="T58" fmla="*/ 13438 w 20000"/>
                  <a:gd name="T59" fmla="*/ 7504 h 20000"/>
                  <a:gd name="T60" fmla="*/ 12048 w 20000"/>
                  <a:gd name="T61" fmla="*/ 4096 h 20000"/>
                  <a:gd name="T62" fmla="*/ 11029 w 20000"/>
                  <a:gd name="T63" fmla="*/ 4613 h 20000"/>
                  <a:gd name="T64" fmla="*/ 9805 w 20000"/>
                  <a:gd name="T65" fmla="*/ 3752 h 20000"/>
                  <a:gd name="T66" fmla="*/ 10454 w 20000"/>
                  <a:gd name="T67" fmla="*/ 2478 h 20000"/>
                  <a:gd name="T68" fmla="*/ 7581 w 20000"/>
                  <a:gd name="T69" fmla="*/ 0 h 20000"/>
                  <a:gd name="T70" fmla="*/ 2743 w 20000"/>
                  <a:gd name="T71" fmla="*/ 620 h 20000"/>
                  <a:gd name="T72" fmla="*/ 2743 w 20000"/>
                  <a:gd name="T73" fmla="*/ 2547 h 20000"/>
                  <a:gd name="T74" fmla="*/ 1297 w 20000"/>
                  <a:gd name="T75" fmla="*/ 4148 h 20000"/>
                  <a:gd name="T76" fmla="*/ 2447 w 20000"/>
                  <a:gd name="T77" fmla="*/ 4682 h 20000"/>
                  <a:gd name="T78" fmla="*/ 3763 w 20000"/>
                  <a:gd name="T79" fmla="*/ 7797 h 20000"/>
                  <a:gd name="T80" fmla="*/ 2169 w 20000"/>
                  <a:gd name="T81" fmla="*/ 9191 h 20000"/>
                  <a:gd name="T82" fmla="*/ 2298 w 20000"/>
                  <a:gd name="T83" fmla="*/ 11222 h 20000"/>
                  <a:gd name="T84" fmla="*/ 0 w 20000"/>
                  <a:gd name="T85" fmla="*/ 12289 h 20000"/>
                  <a:gd name="T86" fmla="*/ 56 w 20000"/>
                  <a:gd name="T87" fmla="*/ 1249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56" y="12496"/>
                    </a:moveTo>
                    <a:lnTo>
                      <a:pt x="1724" y="15215"/>
                    </a:lnTo>
                    <a:lnTo>
                      <a:pt x="3522" y="14905"/>
                    </a:lnTo>
                    <a:lnTo>
                      <a:pt x="4282" y="16162"/>
                    </a:lnTo>
                    <a:lnTo>
                      <a:pt x="4319" y="16162"/>
                    </a:lnTo>
                    <a:lnTo>
                      <a:pt x="6710" y="17108"/>
                    </a:lnTo>
                    <a:lnTo>
                      <a:pt x="7359" y="16368"/>
                    </a:lnTo>
                    <a:lnTo>
                      <a:pt x="8638" y="16627"/>
                    </a:lnTo>
                    <a:lnTo>
                      <a:pt x="8749" y="15387"/>
                    </a:lnTo>
                    <a:lnTo>
                      <a:pt x="11974" y="18399"/>
                    </a:lnTo>
                    <a:lnTo>
                      <a:pt x="13216" y="18709"/>
                    </a:lnTo>
                    <a:lnTo>
                      <a:pt x="13883" y="17831"/>
                    </a:lnTo>
                    <a:lnTo>
                      <a:pt x="13809" y="18950"/>
                    </a:lnTo>
                    <a:lnTo>
                      <a:pt x="15014" y="18589"/>
                    </a:lnTo>
                    <a:lnTo>
                      <a:pt x="15663" y="19983"/>
                    </a:lnTo>
                    <a:lnTo>
                      <a:pt x="17016" y="19484"/>
                    </a:lnTo>
                    <a:lnTo>
                      <a:pt x="16552" y="18399"/>
                    </a:lnTo>
                    <a:lnTo>
                      <a:pt x="16478" y="18244"/>
                    </a:lnTo>
                    <a:lnTo>
                      <a:pt x="18536" y="13201"/>
                    </a:lnTo>
                    <a:lnTo>
                      <a:pt x="19296" y="13064"/>
                    </a:lnTo>
                    <a:lnTo>
                      <a:pt x="18777" y="12289"/>
                    </a:lnTo>
                    <a:lnTo>
                      <a:pt x="19981" y="11687"/>
                    </a:lnTo>
                    <a:lnTo>
                      <a:pt x="19907" y="10052"/>
                    </a:lnTo>
                    <a:lnTo>
                      <a:pt x="18851" y="9466"/>
                    </a:lnTo>
                    <a:lnTo>
                      <a:pt x="19444" y="8589"/>
                    </a:lnTo>
                    <a:lnTo>
                      <a:pt x="18184" y="7711"/>
                    </a:lnTo>
                    <a:lnTo>
                      <a:pt x="17090" y="8520"/>
                    </a:lnTo>
                    <a:lnTo>
                      <a:pt x="14106" y="8589"/>
                    </a:lnTo>
                    <a:lnTo>
                      <a:pt x="14235" y="7435"/>
                    </a:lnTo>
                    <a:lnTo>
                      <a:pt x="13438" y="7504"/>
                    </a:lnTo>
                    <a:lnTo>
                      <a:pt x="12048" y="4096"/>
                    </a:lnTo>
                    <a:lnTo>
                      <a:pt x="11029" y="4613"/>
                    </a:lnTo>
                    <a:lnTo>
                      <a:pt x="9805" y="3752"/>
                    </a:lnTo>
                    <a:lnTo>
                      <a:pt x="10454" y="2478"/>
                    </a:lnTo>
                    <a:lnTo>
                      <a:pt x="7581" y="0"/>
                    </a:lnTo>
                    <a:lnTo>
                      <a:pt x="2743" y="620"/>
                    </a:lnTo>
                    <a:lnTo>
                      <a:pt x="2743" y="2547"/>
                    </a:lnTo>
                    <a:lnTo>
                      <a:pt x="1297" y="4148"/>
                    </a:lnTo>
                    <a:lnTo>
                      <a:pt x="2447" y="4682"/>
                    </a:lnTo>
                    <a:lnTo>
                      <a:pt x="3763" y="7797"/>
                    </a:lnTo>
                    <a:lnTo>
                      <a:pt x="2169" y="9191"/>
                    </a:lnTo>
                    <a:lnTo>
                      <a:pt x="2298" y="11222"/>
                    </a:lnTo>
                    <a:lnTo>
                      <a:pt x="0" y="12289"/>
                    </a:lnTo>
                    <a:lnTo>
                      <a:pt x="56" y="12496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5" name="Saône-et-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78BDD41-A503-44C5-B409-5C813154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369" y="2940865"/>
                <a:ext cx="816737" cy="685948"/>
              </a:xfrm>
              <a:custGeom>
                <a:avLst/>
                <a:gdLst>
                  <a:gd name="T0" fmla="*/ 103 w 20000"/>
                  <a:gd name="T1" fmla="*/ 8205 h 20000"/>
                  <a:gd name="T2" fmla="*/ 2132 w 20000"/>
                  <a:gd name="T3" fmla="*/ 9079 h 20000"/>
                  <a:gd name="T4" fmla="*/ 4824 w 20000"/>
                  <a:gd name="T5" fmla="*/ 7293 h 20000"/>
                  <a:gd name="T6" fmla="*/ 5176 w 20000"/>
                  <a:gd name="T7" fmla="*/ 5935 h 20000"/>
                  <a:gd name="T8" fmla="*/ 4059 w 20000"/>
                  <a:gd name="T9" fmla="*/ 3572 h 20000"/>
                  <a:gd name="T10" fmla="*/ 4882 w 20000"/>
                  <a:gd name="T11" fmla="*/ 1972 h 20000"/>
                  <a:gd name="T12" fmla="*/ 4603 w 20000"/>
                  <a:gd name="T13" fmla="*/ 856 h 20000"/>
                  <a:gd name="T14" fmla="*/ 5382 w 20000"/>
                  <a:gd name="T15" fmla="*/ 595 h 20000"/>
                  <a:gd name="T16" fmla="*/ 6029 w 20000"/>
                  <a:gd name="T17" fmla="*/ 130 h 20000"/>
                  <a:gd name="T18" fmla="*/ 6353 w 20000"/>
                  <a:gd name="T19" fmla="*/ 0 h 20000"/>
                  <a:gd name="T20" fmla="*/ 10088 w 20000"/>
                  <a:gd name="T21" fmla="*/ 2735 h 20000"/>
                  <a:gd name="T22" fmla="*/ 11574 w 20000"/>
                  <a:gd name="T23" fmla="*/ 5023 h 20000"/>
                  <a:gd name="T24" fmla="*/ 14000 w 20000"/>
                  <a:gd name="T25" fmla="*/ 3628 h 20000"/>
                  <a:gd name="T26" fmla="*/ 17691 w 20000"/>
                  <a:gd name="T27" fmla="*/ 3312 h 20000"/>
                  <a:gd name="T28" fmla="*/ 17750 w 20000"/>
                  <a:gd name="T29" fmla="*/ 3926 h 20000"/>
                  <a:gd name="T30" fmla="*/ 17691 w 20000"/>
                  <a:gd name="T31" fmla="*/ 4056 h 20000"/>
                  <a:gd name="T32" fmla="*/ 19985 w 20000"/>
                  <a:gd name="T33" fmla="*/ 5749 h 20000"/>
                  <a:gd name="T34" fmla="*/ 18529 w 20000"/>
                  <a:gd name="T35" fmla="*/ 6753 h 20000"/>
                  <a:gd name="T36" fmla="*/ 19838 w 20000"/>
                  <a:gd name="T37" fmla="*/ 10065 h 20000"/>
                  <a:gd name="T38" fmla="*/ 18971 w 20000"/>
                  <a:gd name="T39" fmla="*/ 11665 h 20000"/>
                  <a:gd name="T40" fmla="*/ 19618 w 20000"/>
                  <a:gd name="T41" fmla="*/ 13265 h 20000"/>
                  <a:gd name="T42" fmla="*/ 18515 w 20000"/>
                  <a:gd name="T43" fmla="*/ 13935 h 20000"/>
                  <a:gd name="T44" fmla="*/ 16926 w 20000"/>
                  <a:gd name="T45" fmla="*/ 12595 h 20000"/>
                  <a:gd name="T46" fmla="*/ 15691 w 20000"/>
                  <a:gd name="T47" fmla="*/ 13284 h 20000"/>
                  <a:gd name="T48" fmla="*/ 14397 w 20000"/>
                  <a:gd name="T49" fmla="*/ 12707 h 20000"/>
                  <a:gd name="T50" fmla="*/ 12735 w 20000"/>
                  <a:gd name="T51" fmla="*/ 19498 h 20000"/>
                  <a:gd name="T52" fmla="*/ 12132 w 20000"/>
                  <a:gd name="T53" fmla="*/ 19349 h 20000"/>
                  <a:gd name="T54" fmla="*/ 11676 w 20000"/>
                  <a:gd name="T55" fmla="*/ 16930 h 20000"/>
                  <a:gd name="T56" fmla="*/ 10985 w 20000"/>
                  <a:gd name="T57" fmla="*/ 17749 h 20000"/>
                  <a:gd name="T58" fmla="*/ 8868 w 20000"/>
                  <a:gd name="T59" fmla="*/ 17079 h 20000"/>
                  <a:gd name="T60" fmla="*/ 8426 w 20000"/>
                  <a:gd name="T61" fmla="*/ 18642 h 20000"/>
                  <a:gd name="T62" fmla="*/ 7324 w 20000"/>
                  <a:gd name="T63" fmla="*/ 19981 h 20000"/>
                  <a:gd name="T64" fmla="*/ 5338 w 20000"/>
                  <a:gd name="T65" fmla="*/ 19200 h 20000"/>
                  <a:gd name="T66" fmla="*/ 4015 w 20000"/>
                  <a:gd name="T67" fmla="*/ 19777 h 20000"/>
                  <a:gd name="T68" fmla="*/ 3000 w 20000"/>
                  <a:gd name="T69" fmla="*/ 18902 h 20000"/>
                  <a:gd name="T70" fmla="*/ 3074 w 20000"/>
                  <a:gd name="T71" fmla="*/ 17656 h 20000"/>
                  <a:gd name="T72" fmla="*/ 4176 w 20000"/>
                  <a:gd name="T73" fmla="*/ 16670 h 20000"/>
                  <a:gd name="T74" fmla="*/ 4176 w 20000"/>
                  <a:gd name="T75" fmla="*/ 14288 h 20000"/>
                  <a:gd name="T76" fmla="*/ 1279 w 20000"/>
                  <a:gd name="T77" fmla="*/ 12372 h 20000"/>
                  <a:gd name="T78" fmla="*/ 0 w 20000"/>
                  <a:gd name="T79" fmla="*/ 8316 h 20000"/>
                  <a:gd name="T80" fmla="*/ 103 w 20000"/>
                  <a:gd name="T81" fmla="*/ 82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03" y="8205"/>
                    </a:moveTo>
                    <a:lnTo>
                      <a:pt x="2132" y="9079"/>
                    </a:lnTo>
                    <a:lnTo>
                      <a:pt x="4824" y="7293"/>
                    </a:lnTo>
                    <a:lnTo>
                      <a:pt x="5176" y="5935"/>
                    </a:lnTo>
                    <a:lnTo>
                      <a:pt x="4059" y="3572"/>
                    </a:lnTo>
                    <a:lnTo>
                      <a:pt x="4882" y="1972"/>
                    </a:lnTo>
                    <a:lnTo>
                      <a:pt x="4603" y="856"/>
                    </a:lnTo>
                    <a:lnTo>
                      <a:pt x="5382" y="595"/>
                    </a:lnTo>
                    <a:lnTo>
                      <a:pt x="6029" y="130"/>
                    </a:lnTo>
                    <a:lnTo>
                      <a:pt x="6353" y="0"/>
                    </a:lnTo>
                    <a:lnTo>
                      <a:pt x="10088" y="2735"/>
                    </a:lnTo>
                    <a:lnTo>
                      <a:pt x="11574" y="5023"/>
                    </a:lnTo>
                    <a:lnTo>
                      <a:pt x="14000" y="3628"/>
                    </a:lnTo>
                    <a:lnTo>
                      <a:pt x="17691" y="3312"/>
                    </a:lnTo>
                    <a:lnTo>
                      <a:pt x="17750" y="3926"/>
                    </a:lnTo>
                    <a:lnTo>
                      <a:pt x="17691" y="4056"/>
                    </a:lnTo>
                    <a:lnTo>
                      <a:pt x="19985" y="5749"/>
                    </a:lnTo>
                    <a:lnTo>
                      <a:pt x="18529" y="6753"/>
                    </a:lnTo>
                    <a:lnTo>
                      <a:pt x="19838" y="10065"/>
                    </a:lnTo>
                    <a:lnTo>
                      <a:pt x="18971" y="11665"/>
                    </a:lnTo>
                    <a:lnTo>
                      <a:pt x="19618" y="13265"/>
                    </a:lnTo>
                    <a:lnTo>
                      <a:pt x="18515" y="13935"/>
                    </a:lnTo>
                    <a:lnTo>
                      <a:pt x="16926" y="12595"/>
                    </a:lnTo>
                    <a:lnTo>
                      <a:pt x="15691" y="13284"/>
                    </a:lnTo>
                    <a:lnTo>
                      <a:pt x="14397" y="12707"/>
                    </a:lnTo>
                    <a:lnTo>
                      <a:pt x="12735" y="19498"/>
                    </a:lnTo>
                    <a:lnTo>
                      <a:pt x="12132" y="19349"/>
                    </a:lnTo>
                    <a:lnTo>
                      <a:pt x="11676" y="16930"/>
                    </a:lnTo>
                    <a:lnTo>
                      <a:pt x="10985" y="17749"/>
                    </a:lnTo>
                    <a:lnTo>
                      <a:pt x="8868" y="17079"/>
                    </a:lnTo>
                    <a:lnTo>
                      <a:pt x="8426" y="18642"/>
                    </a:lnTo>
                    <a:lnTo>
                      <a:pt x="7324" y="19981"/>
                    </a:lnTo>
                    <a:lnTo>
                      <a:pt x="5338" y="19200"/>
                    </a:lnTo>
                    <a:lnTo>
                      <a:pt x="4015" y="19777"/>
                    </a:lnTo>
                    <a:lnTo>
                      <a:pt x="3000" y="18902"/>
                    </a:lnTo>
                    <a:lnTo>
                      <a:pt x="3074" y="17656"/>
                    </a:lnTo>
                    <a:lnTo>
                      <a:pt x="4176" y="16670"/>
                    </a:lnTo>
                    <a:lnTo>
                      <a:pt x="4176" y="14288"/>
                    </a:lnTo>
                    <a:lnTo>
                      <a:pt x="1279" y="12372"/>
                    </a:lnTo>
                    <a:lnTo>
                      <a:pt x="0" y="8316"/>
                    </a:lnTo>
                    <a:lnTo>
                      <a:pt x="103" y="8205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6" name="Nièv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324060DC-2C54-40B9-A8B0-0FA14EE2D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2169" y="2645276"/>
                <a:ext cx="609550" cy="644473"/>
              </a:xfrm>
              <a:custGeom>
                <a:avLst/>
                <a:gdLst>
                  <a:gd name="T0" fmla="*/ 177 w 20000"/>
                  <a:gd name="T1" fmla="*/ 752 h 20000"/>
                  <a:gd name="T2" fmla="*/ 1890 w 20000"/>
                  <a:gd name="T3" fmla="*/ 337 h 20000"/>
                  <a:gd name="T4" fmla="*/ 3780 w 20000"/>
                  <a:gd name="T5" fmla="*/ 0 h 20000"/>
                  <a:gd name="T6" fmla="*/ 4606 w 20000"/>
                  <a:gd name="T7" fmla="*/ 1446 h 20000"/>
                  <a:gd name="T8" fmla="*/ 4626 w 20000"/>
                  <a:gd name="T9" fmla="*/ 1446 h 20000"/>
                  <a:gd name="T10" fmla="*/ 7185 w 20000"/>
                  <a:gd name="T11" fmla="*/ 2535 h 20000"/>
                  <a:gd name="T12" fmla="*/ 7874 w 20000"/>
                  <a:gd name="T13" fmla="*/ 1683 h 20000"/>
                  <a:gd name="T14" fmla="*/ 9213 w 20000"/>
                  <a:gd name="T15" fmla="*/ 1980 h 20000"/>
                  <a:gd name="T16" fmla="*/ 9350 w 20000"/>
                  <a:gd name="T17" fmla="*/ 554 h 20000"/>
                  <a:gd name="T18" fmla="*/ 12776 w 20000"/>
                  <a:gd name="T19" fmla="*/ 4020 h 20000"/>
                  <a:gd name="T20" fmla="*/ 14094 w 20000"/>
                  <a:gd name="T21" fmla="*/ 4376 h 20000"/>
                  <a:gd name="T22" fmla="*/ 14803 w 20000"/>
                  <a:gd name="T23" fmla="*/ 3347 h 20000"/>
                  <a:gd name="T24" fmla="*/ 14724 w 20000"/>
                  <a:gd name="T25" fmla="*/ 4653 h 20000"/>
                  <a:gd name="T26" fmla="*/ 16004 w 20000"/>
                  <a:gd name="T27" fmla="*/ 4238 h 20000"/>
                  <a:gd name="T28" fmla="*/ 16693 w 20000"/>
                  <a:gd name="T29" fmla="*/ 5842 h 20000"/>
                  <a:gd name="T30" fmla="*/ 18110 w 20000"/>
                  <a:gd name="T31" fmla="*/ 5267 h 20000"/>
                  <a:gd name="T32" fmla="*/ 18602 w 20000"/>
                  <a:gd name="T33" fmla="*/ 7347 h 20000"/>
                  <a:gd name="T34" fmla="*/ 19980 w 20000"/>
                  <a:gd name="T35" fmla="*/ 8040 h 20000"/>
                  <a:gd name="T36" fmla="*/ 19685 w 20000"/>
                  <a:gd name="T37" fmla="*/ 9168 h 20000"/>
                  <a:gd name="T38" fmla="*/ 19252 w 20000"/>
                  <a:gd name="T39" fmla="*/ 9287 h 20000"/>
                  <a:gd name="T40" fmla="*/ 18307 w 20000"/>
                  <a:gd name="T41" fmla="*/ 9406 h 20000"/>
                  <a:gd name="T42" fmla="*/ 18386 w 20000"/>
                  <a:gd name="T43" fmla="*/ 9802 h 20000"/>
                  <a:gd name="T44" fmla="*/ 17343 w 20000"/>
                  <a:gd name="T45" fmla="*/ 10059 h 20000"/>
                  <a:gd name="T46" fmla="*/ 17717 w 20000"/>
                  <a:gd name="T47" fmla="*/ 11267 h 20000"/>
                  <a:gd name="T48" fmla="*/ 16614 w 20000"/>
                  <a:gd name="T49" fmla="*/ 12970 h 20000"/>
                  <a:gd name="T50" fmla="*/ 18110 w 20000"/>
                  <a:gd name="T51" fmla="*/ 15465 h 20000"/>
                  <a:gd name="T52" fmla="*/ 17638 w 20000"/>
                  <a:gd name="T53" fmla="*/ 16911 h 20000"/>
                  <a:gd name="T54" fmla="*/ 14035 w 20000"/>
                  <a:gd name="T55" fmla="*/ 18832 h 20000"/>
                  <a:gd name="T56" fmla="*/ 11319 w 20000"/>
                  <a:gd name="T57" fmla="*/ 17901 h 20000"/>
                  <a:gd name="T58" fmla="*/ 8799 w 20000"/>
                  <a:gd name="T59" fmla="*/ 19980 h 20000"/>
                  <a:gd name="T60" fmla="*/ 7795 w 20000"/>
                  <a:gd name="T61" fmla="*/ 18535 h 20000"/>
                  <a:gd name="T62" fmla="*/ 4980 w 20000"/>
                  <a:gd name="T63" fmla="*/ 19386 h 20000"/>
                  <a:gd name="T64" fmla="*/ 2480 w 20000"/>
                  <a:gd name="T65" fmla="*/ 16832 h 20000"/>
                  <a:gd name="T66" fmla="*/ 3268 w 20000"/>
                  <a:gd name="T67" fmla="*/ 11822 h 20000"/>
                  <a:gd name="T68" fmla="*/ 1929 w 20000"/>
                  <a:gd name="T69" fmla="*/ 7010 h 20000"/>
                  <a:gd name="T70" fmla="*/ 295 w 20000"/>
                  <a:gd name="T71" fmla="*/ 5406 h 20000"/>
                  <a:gd name="T72" fmla="*/ 1280 w 20000"/>
                  <a:gd name="T73" fmla="*/ 3228 h 20000"/>
                  <a:gd name="T74" fmla="*/ 394 w 20000"/>
                  <a:gd name="T75" fmla="*/ 1366 h 20000"/>
                  <a:gd name="T76" fmla="*/ 0 w 20000"/>
                  <a:gd name="T77" fmla="*/ 792 h 20000"/>
                  <a:gd name="T78" fmla="*/ 177 w 20000"/>
                  <a:gd name="T79" fmla="*/ 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00" h="20000">
                    <a:moveTo>
                      <a:pt x="177" y="752"/>
                    </a:moveTo>
                    <a:lnTo>
                      <a:pt x="1890" y="337"/>
                    </a:lnTo>
                    <a:lnTo>
                      <a:pt x="3780" y="0"/>
                    </a:lnTo>
                    <a:lnTo>
                      <a:pt x="4606" y="1446"/>
                    </a:lnTo>
                    <a:lnTo>
                      <a:pt x="4626" y="1446"/>
                    </a:lnTo>
                    <a:lnTo>
                      <a:pt x="7185" y="2535"/>
                    </a:lnTo>
                    <a:lnTo>
                      <a:pt x="7874" y="1683"/>
                    </a:lnTo>
                    <a:lnTo>
                      <a:pt x="9213" y="1980"/>
                    </a:lnTo>
                    <a:lnTo>
                      <a:pt x="9350" y="554"/>
                    </a:lnTo>
                    <a:lnTo>
                      <a:pt x="12776" y="4020"/>
                    </a:lnTo>
                    <a:lnTo>
                      <a:pt x="14094" y="4376"/>
                    </a:lnTo>
                    <a:lnTo>
                      <a:pt x="14803" y="3347"/>
                    </a:lnTo>
                    <a:lnTo>
                      <a:pt x="14724" y="4653"/>
                    </a:lnTo>
                    <a:lnTo>
                      <a:pt x="16004" y="4238"/>
                    </a:lnTo>
                    <a:lnTo>
                      <a:pt x="16693" y="5842"/>
                    </a:lnTo>
                    <a:lnTo>
                      <a:pt x="18110" y="5267"/>
                    </a:lnTo>
                    <a:lnTo>
                      <a:pt x="18602" y="7347"/>
                    </a:lnTo>
                    <a:lnTo>
                      <a:pt x="19980" y="8040"/>
                    </a:lnTo>
                    <a:lnTo>
                      <a:pt x="19685" y="9168"/>
                    </a:lnTo>
                    <a:lnTo>
                      <a:pt x="19252" y="9287"/>
                    </a:lnTo>
                    <a:lnTo>
                      <a:pt x="18307" y="9406"/>
                    </a:lnTo>
                    <a:lnTo>
                      <a:pt x="18386" y="9802"/>
                    </a:lnTo>
                    <a:lnTo>
                      <a:pt x="17343" y="10059"/>
                    </a:lnTo>
                    <a:lnTo>
                      <a:pt x="17717" y="11267"/>
                    </a:lnTo>
                    <a:lnTo>
                      <a:pt x="16614" y="12970"/>
                    </a:lnTo>
                    <a:lnTo>
                      <a:pt x="18110" y="15465"/>
                    </a:lnTo>
                    <a:lnTo>
                      <a:pt x="17638" y="16911"/>
                    </a:lnTo>
                    <a:lnTo>
                      <a:pt x="14035" y="18832"/>
                    </a:lnTo>
                    <a:lnTo>
                      <a:pt x="11319" y="17901"/>
                    </a:lnTo>
                    <a:lnTo>
                      <a:pt x="8799" y="19980"/>
                    </a:lnTo>
                    <a:lnTo>
                      <a:pt x="7795" y="18535"/>
                    </a:lnTo>
                    <a:lnTo>
                      <a:pt x="4980" y="19386"/>
                    </a:lnTo>
                    <a:lnTo>
                      <a:pt x="2480" y="16832"/>
                    </a:lnTo>
                    <a:lnTo>
                      <a:pt x="3268" y="11822"/>
                    </a:lnTo>
                    <a:lnTo>
                      <a:pt x="1929" y="7010"/>
                    </a:lnTo>
                    <a:lnTo>
                      <a:pt x="295" y="5406"/>
                    </a:lnTo>
                    <a:lnTo>
                      <a:pt x="1280" y="3228"/>
                    </a:lnTo>
                    <a:lnTo>
                      <a:pt x="394" y="1366"/>
                    </a:lnTo>
                    <a:lnTo>
                      <a:pt x="0" y="792"/>
                    </a:lnTo>
                    <a:lnTo>
                      <a:pt x="177" y="75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333" kern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7" name="Doubs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72E1045-88CE-43E8-81F7-1B6D1AE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1598" y="2625142"/>
                <a:ext cx="594536" cy="709877"/>
              </a:xfrm>
              <a:custGeom>
                <a:avLst/>
                <a:gdLst>
                  <a:gd name="T0" fmla="*/ 141 w 20000"/>
                  <a:gd name="T1" fmla="*/ 6307 h 20000"/>
                  <a:gd name="T2" fmla="*/ 7859 w 20000"/>
                  <a:gd name="T3" fmla="*/ 3360 h 20000"/>
                  <a:gd name="T4" fmla="*/ 9071 w 20000"/>
                  <a:gd name="T5" fmla="*/ 1545 h 20000"/>
                  <a:gd name="T6" fmla="*/ 12343 w 20000"/>
                  <a:gd name="T7" fmla="*/ 1671 h 20000"/>
                  <a:gd name="T8" fmla="*/ 13859 w 20000"/>
                  <a:gd name="T9" fmla="*/ 0 h 20000"/>
                  <a:gd name="T10" fmla="*/ 16000 w 20000"/>
                  <a:gd name="T11" fmla="*/ 216 h 20000"/>
                  <a:gd name="T12" fmla="*/ 18101 w 20000"/>
                  <a:gd name="T13" fmla="*/ 1042 h 20000"/>
                  <a:gd name="T14" fmla="*/ 17414 w 20000"/>
                  <a:gd name="T15" fmla="*/ 1420 h 20000"/>
                  <a:gd name="T16" fmla="*/ 18101 w 20000"/>
                  <a:gd name="T17" fmla="*/ 2606 h 20000"/>
                  <a:gd name="T18" fmla="*/ 17333 w 20000"/>
                  <a:gd name="T19" fmla="*/ 4151 h 20000"/>
                  <a:gd name="T20" fmla="*/ 19980 w 20000"/>
                  <a:gd name="T21" fmla="*/ 4259 h 20000"/>
                  <a:gd name="T22" fmla="*/ 14970 w 20000"/>
                  <a:gd name="T23" fmla="*/ 10332 h 20000"/>
                  <a:gd name="T24" fmla="*/ 11051 w 20000"/>
                  <a:gd name="T25" fmla="*/ 12650 h 20000"/>
                  <a:gd name="T26" fmla="*/ 11273 w 20000"/>
                  <a:gd name="T27" fmla="*/ 15885 h 20000"/>
                  <a:gd name="T28" fmla="*/ 6929 w 20000"/>
                  <a:gd name="T29" fmla="*/ 19982 h 20000"/>
                  <a:gd name="T30" fmla="*/ 5596 w 20000"/>
                  <a:gd name="T31" fmla="*/ 19066 h 20000"/>
                  <a:gd name="T32" fmla="*/ 5919 w 20000"/>
                  <a:gd name="T33" fmla="*/ 17466 h 20000"/>
                  <a:gd name="T34" fmla="*/ 7798 w 20000"/>
                  <a:gd name="T35" fmla="*/ 15723 h 20000"/>
                  <a:gd name="T36" fmla="*/ 5051 w 20000"/>
                  <a:gd name="T37" fmla="*/ 14286 h 20000"/>
                  <a:gd name="T38" fmla="*/ 3333 w 20000"/>
                  <a:gd name="T39" fmla="*/ 11177 h 20000"/>
                  <a:gd name="T40" fmla="*/ 1677 w 20000"/>
                  <a:gd name="T41" fmla="*/ 10584 h 20000"/>
                  <a:gd name="T42" fmla="*/ 848 w 20000"/>
                  <a:gd name="T43" fmla="*/ 11177 h 20000"/>
                  <a:gd name="T44" fmla="*/ 1899 w 20000"/>
                  <a:gd name="T45" fmla="*/ 8805 h 20000"/>
                  <a:gd name="T46" fmla="*/ 0 w 20000"/>
                  <a:gd name="T47" fmla="*/ 6379 h 20000"/>
                  <a:gd name="T48" fmla="*/ 141 w 20000"/>
                  <a:gd name="T49" fmla="*/ 630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00" h="20000">
                    <a:moveTo>
                      <a:pt x="141" y="6307"/>
                    </a:moveTo>
                    <a:lnTo>
                      <a:pt x="7859" y="3360"/>
                    </a:lnTo>
                    <a:lnTo>
                      <a:pt x="9071" y="1545"/>
                    </a:lnTo>
                    <a:lnTo>
                      <a:pt x="12343" y="1671"/>
                    </a:lnTo>
                    <a:lnTo>
                      <a:pt x="13859" y="0"/>
                    </a:lnTo>
                    <a:lnTo>
                      <a:pt x="16000" y="216"/>
                    </a:lnTo>
                    <a:lnTo>
                      <a:pt x="18101" y="1042"/>
                    </a:lnTo>
                    <a:lnTo>
                      <a:pt x="17414" y="1420"/>
                    </a:lnTo>
                    <a:lnTo>
                      <a:pt x="18101" y="2606"/>
                    </a:lnTo>
                    <a:lnTo>
                      <a:pt x="17333" y="4151"/>
                    </a:lnTo>
                    <a:lnTo>
                      <a:pt x="19980" y="4259"/>
                    </a:lnTo>
                    <a:lnTo>
                      <a:pt x="14970" y="10332"/>
                    </a:lnTo>
                    <a:lnTo>
                      <a:pt x="11051" y="12650"/>
                    </a:lnTo>
                    <a:lnTo>
                      <a:pt x="11273" y="15885"/>
                    </a:lnTo>
                    <a:lnTo>
                      <a:pt x="6929" y="19982"/>
                    </a:lnTo>
                    <a:lnTo>
                      <a:pt x="5596" y="19066"/>
                    </a:lnTo>
                    <a:lnTo>
                      <a:pt x="5919" y="17466"/>
                    </a:lnTo>
                    <a:lnTo>
                      <a:pt x="7798" y="15723"/>
                    </a:lnTo>
                    <a:lnTo>
                      <a:pt x="5051" y="14286"/>
                    </a:lnTo>
                    <a:lnTo>
                      <a:pt x="3333" y="11177"/>
                    </a:lnTo>
                    <a:lnTo>
                      <a:pt x="1677" y="10584"/>
                    </a:lnTo>
                    <a:lnTo>
                      <a:pt x="848" y="11177"/>
                    </a:lnTo>
                    <a:lnTo>
                      <a:pt x="1899" y="8805"/>
                    </a:lnTo>
                    <a:lnTo>
                      <a:pt x="0" y="6379"/>
                    </a:lnTo>
                    <a:lnTo>
                      <a:pt x="141" y="630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8" name="Jura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F252119-BF9F-4369-A672-2591D949E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7908" y="2823015"/>
                <a:ext cx="426385" cy="714663"/>
              </a:xfrm>
              <a:custGeom>
                <a:avLst/>
                <a:gdLst>
                  <a:gd name="T0" fmla="*/ 113 w 20000"/>
                  <a:gd name="T1" fmla="*/ 6917 h 20000"/>
                  <a:gd name="T2" fmla="*/ 0 w 20000"/>
                  <a:gd name="T3" fmla="*/ 6327 h 20000"/>
                  <a:gd name="T4" fmla="*/ 3752 w 20000"/>
                  <a:gd name="T5" fmla="*/ 3074 h 20000"/>
                  <a:gd name="T6" fmla="*/ 5275 w 20000"/>
                  <a:gd name="T7" fmla="*/ 0 h 20000"/>
                  <a:gd name="T8" fmla="*/ 6601 w 20000"/>
                  <a:gd name="T9" fmla="*/ 912 h 20000"/>
                  <a:gd name="T10" fmla="*/ 9083 w 20000"/>
                  <a:gd name="T11" fmla="*/ 626 h 20000"/>
                  <a:gd name="T12" fmla="*/ 11735 w 20000"/>
                  <a:gd name="T13" fmla="*/ 3021 h 20000"/>
                  <a:gd name="T14" fmla="*/ 10240 w 20000"/>
                  <a:gd name="T15" fmla="*/ 5380 h 20000"/>
                  <a:gd name="T16" fmla="*/ 11425 w 20000"/>
                  <a:gd name="T17" fmla="*/ 4808 h 20000"/>
                  <a:gd name="T18" fmla="*/ 13738 w 20000"/>
                  <a:gd name="T19" fmla="*/ 5380 h 20000"/>
                  <a:gd name="T20" fmla="*/ 16135 w 20000"/>
                  <a:gd name="T21" fmla="*/ 8490 h 20000"/>
                  <a:gd name="T22" fmla="*/ 19972 w 20000"/>
                  <a:gd name="T23" fmla="*/ 9902 h 20000"/>
                  <a:gd name="T24" fmla="*/ 17348 w 20000"/>
                  <a:gd name="T25" fmla="*/ 11635 h 20000"/>
                  <a:gd name="T26" fmla="*/ 16897 w 20000"/>
                  <a:gd name="T27" fmla="*/ 13226 h 20000"/>
                  <a:gd name="T28" fmla="*/ 18759 w 20000"/>
                  <a:gd name="T29" fmla="*/ 14138 h 20000"/>
                  <a:gd name="T30" fmla="*/ 17348 w 20000"/>
                  <a:gd name="T31" fmla="*/ 16854 h 20000"/>
                  <a:gd name="T32" fmla="*/ 13427 w 20000"/>
                  <a:gd name="T33" fmla="*/ 19839 h 20000"/>
                  <a:gd name="T34" fmla="*/ 10522 w 20000"/>
                  <a:gd name="T35" fmla="*/ 19929 h 20000"/>
                  <a:gd name="T36" fmla="*/ 8660 w 20000"/>
                  <a:gd name="T37" fmla="*/ 18517 h 20000"/>
                  <a:gd name="T38" fmla="*/ 5924 w 20000"/>
                  <a:gd name="T39" fmla="*/ 19982 h 20000"/>
                  <a:gd name="T40" fmla="*/ 4062 w 20000"/>
                  <a:gd name="T41" fmla="*/ 18463 h 20000"/>
                  <a:gd name="T42" fmla="*/ 3526 w 20000"/>
                  <a:gd name="T43" fmla="*/ 19071 h 20000"/>
                  <a:gd name="T44" fmla="*/ 1608 w 20000"/>
                  <a:gd name="T45" fmla="*/ 16533 h 20000"/>
                  <a:gd name="T46" fmla="*/ 3724 w 20000"/>
                  <a:gd name="T47" fmla="*/ 15889 h 20000"/>
                  <a:gd name="T48" fmla="*/ 2454 w 20000"/>
                  <a:gd name="T49" fmla="*/ 14352 h 20000"/>
                  <a:gd name="T50" fmla="*/ 4147 w 20000"/>
                  <a:gd name="T51" fmla="*/ 12815 h 20000"/>
                  <a:gd name="T52" fmla="*/ 1636 w 20000"/>
                  <a:gd name="T53" fmla="*/ 9634 h 20000"/>
                  <a:gd name="T54" fmla="*/ 4401 w 20000"/>
                  <a:gd name="T55" fmla="*/ 8686 h 20000"/>
                  <a:gd name="T56" fmla="*/ 0 w 20000"/>
                  <a:gd name="T57" fmla="*/ 7042 h 20000"/>
                  <a:gd name="T58" fmla="*/ 113 w 20000"/>
                  <a:gd name="T59" fmla="*/ 691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113" y="6917"/>
                    </a:moveTo>
                    <a:lnTo>
                      <a:pt x="0" y="6327"/>
                    </a:lnTo>
                    <a:lnTo>
                      <a:pt x="3752" y="3074"/>
                    </a:lnTo>
                    <a:lnTo>
                      <a:pt x="5275" y="0"/>
                    </a:lnTo>
                    <a:lnTo>
                      <a:pt x="6601" y="912"/>
                    </a:lnTo>
                    <a:lnTo>
                      <a:pt x="9083" y="626"/>
                    </a:lnTo>
                    <a:lnTo>
                      <a:pt x="11735" y="3021"/>
                    </a:lnTo>
                    <a:lnTo>
                      <a:pt x="10240" y="5380"/>
                    </a:lnTo>
                    <a:lnTo>
                      <a:pt x="11425" y="4808"/>
                    </a:lnTo>
                    <a:lnTo>
                      <a:pt x="13738" y="5380"/>
                    </a:lnTo>
                    <a:lnTo>
                      <a:pt x="16135" y="8490"/>
                    </a:lnTo>
                    <a:lnTo>
                      <a:pt x="19972" y="9902"/>
                    </a:lnTo>
                    <a:lnTo>
                      <a:pt x="17348" y="11635"/>
                    </a:lnTo>
                    <a:lnTo>
                      <a:pt x="16897" y="13226"/>
                    </a:lnTo>
                    <a:lnTo>
                      <a:pt x="18759" y="14138"/>
                    </a:lnTo>
                    <a:lnTo>
                      <a:pt x="17348" y="16854"/>
                    </a:lnTo>
                    <a:lnTo>
                      <a:pt x="13427" y="19839"/>
                    </a:lnTo>
                    <a:lnTo>
                      <a:pt x="10522" y="19929"/>
                    </a:lnTo>
                    <a:lnTo>
                      <a:pt x="8660" y="18517"/>
                    </a:lnTo>
                    <a:lnTo>
                      <a:pt x="5924" y="19982"/>
                    </a:lnTo>
                    <a:lnTo>
                      <a:pt x="4062" y="18463"/>
                    </a:lnTo>
                    <a:lnTo>
                      <a:pt x="3526" y="19071"/>
                    </a:lnTo>
                    <a:lnTo>
                      <a:pt x="1608" y="16533"/>
                    </a:lnTo>
                    <a:lnTo>
                      <a:pt x="3724" y="15889"/>
                    </a:lnTo>
                    <a:lnTo>
                      <a:pt x="2454" y="14352"/>
                    </a:lnTo>
                    <a:lnTo>
                      <a:pt x="4147" y="12815"/>
                    </a:lnTo>
                    <a:lnTo>
                      <a:pt x="1636" y="9634"/>
                    </a:lnTo>
                    <a:lnTo>
                      <a:pt x="4401" y="8686"/>
                    </a:lnTo>
                    <a:lnTo>
                      <a:pt x="0" y="7042"/>
                    </a:lnTo>
                    <a:lnTo>
                      <a:pt x="113" y="691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79" name="Haute-Saôn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BF2FE63C-F964-4374-A742-DC4020A6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5777" y="2328422"/>
                <a:ext cx="629068" cy="535997"/>
              </a:xfrm>
              <a:custGeom>
                <a:avLst/>
                <a:gdLst>
                  <a:gd name="T0" fmla="*/ 57 w 20000"/>
                  <a:gd name="T1" fmla="*/ 11082 h 20000"/>
                  <a:gd name="T2" fmla="*/ 1565 w 20000"/>
                  <a:gd name="T3" fmla="*/ 11177 h 20000"/>
                  <a:gd name="T4" fmla="*/ 1641 w 20000"/>
                  <a:gd name="T5" fmla="*/ 13056 h 20000"/>
                  <a:gd name="T6" fmla="*/ 172 w 20000"/>
                  <a:gd name="T7" fmla="*/ 14649 h 20000"/>
                  <a:gd name="T8" fmla="*/ 1851 w 20000"/>
                  <a:gd name="T9" fmla="*/ 16504 h 20000"/>
                  <a:gd name="T10" fmla="*/ 2290 w 20000"/>
                  <a:gd name="T11" fmla="*/ 18763 h 20000"/>
                  <a:gd name="T12" fmla="*/ 3187 w 20000"/>
                  <a:gd name="T13" fmla="*/ 19976 h 20000"/>
                  <a:gd name="T14" fmla="*/ 4847 w 20000"/>
                  <a:gd name="T15" fmla="*/ 19596 h 20000"/>
                  <a:gd name="T16" fmla="*/ 4981 w 20000"/>
                  <a:gd name="T17" fmla="*/ 19477 h 20000"/>
                  <a:gd name="T18" fmla="*/ 12271 w 20000"/>
                  <a:gd name="T19" fmla="*/ 15577 h 20000"/>
                  <a:gd name="T20" fmla="*/ 13435 w 20000"/>
                  <a:gd name="T21" fmla="*/ 13175 h 20000"/>
                  <a:gd name="T22" fmla="*/ 16508 w 20000"/>
                  <a:gd name="T23" fmla="*/ 13341 h 20000"/>
                  <a:gd name="T24" fmla="*/ 17939 w 20000"/>
                  <a:gd name="T25" fmla="*/ 11130 h 20000"/>
                  <a:gd name="T26" fmla="*/ 19981 w 20000"/>
                  <a:gd name="T27" fmla="*/ 11415 h 20000"/>
                  <a:gd name="T28" fmla="*/ 19179 w 20000"/>
                  <a:gd name="T29" fmla="*/ 6873 h 20000"/>
                  <a:gd name="T30" fmla="*/ 19103 w 20000"/>
                  <a:gd name="T31" fmla="*/ 6635 h 20000"/>
                  <a:gd name="T32" fmla="*/ 19943 w 20000"/>
                  <a:gd name="T33" fmla="*/ 4875 h 20000"/>
                  <a:gd name="T34" fmla="*/ 16813 w 20000"/>
                  <a:gd name="T35" fmla="*/ 1665 h 20000"/>
                  <a:gd name="T36" fmla="*/ 15115 w 20000"/>
                  <a:gd name="T37" fmla="*/ 3210 h 20000"/>
                  <a:gd name="T38" fmla="*/ 14141 w 20000"/>
                  <a:gd name="T39" fmla="*/ 1831 h 20000"/>
                  <a:gd name="T40" fmla="*/ 14122 w 20000"/>
                  <a:gd name="T41" fmla="*/ 1784 h 20000"/>
                  <a:gd name="T42" fmla="*/ 11469 w 20000"/>
                  <a:gd name="T43" fmla="*/ 2331 h 20000"/>
                  <a:gd name="T44" fmla="*/ 10248 w 20000"/>
                  <a:gd name="T45" fmla="*/ 0 h 20000"/>
                  <a:gd name="T46" fmla="*/ 6966 w 20000"/>
                  <a:gd name="T47" fmla="*/ 2592 h 20000"/>
                  <a:gd name="T48" fmla="*/ 6183 w 20000"/>
                  <a:gd name="T49" fmla="*/ 4637 h 20000"/>
                  <a:gd name="T50" fmla="*/ 4256 w 20000"/>
                  <a:gd name="T51" fmla="*/ 5565 h 20000"/>
                  <a:gd name="T52" fmla="*/ 4466 w 20000"/>
                  <a:gd name="T53" fmla="*/ 8799 h 20000"/>
                  <a:gd name="T54" fmla="*/ 725 w 20000"/>
                  <a:gd name="T55" fmla="*/ 9227 h 20000"/>
                  <a:gd name="T56" fmla="*/ 0 w 20000"/>
                  <a:gd name="T57" fmla="*/ 10725 h 20000"/>
                  <a:gd name="T58" fmla="*/ 57 w 20000"/>
                  <a:gd name="T59" fmla="*/ 110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57" y="11082"/>
                    </a:moveTo>
                    <a:lnTo>
                      <a:pt x="1565" y="11177"/>
                    </a:lnTo>
                    <a:lnTo>
                      <a:pt x="1641" y="13056"/>
                    </a:lnTo>
                    <a:lnTo>
                      <a:pt x="172" y="14649"/>
                    </a:lnTo>
                    <a:lnTo>
                      <a:pt x="1851" y="16504"/>
                    </a:lnTo>
                    <a:lnTo>
                      <a:pt x="2290" y="18763"/>
                    </a:lnTo>
                    <a:lnTo>
                      <a:pt x="3187" y="19976"/>
                    </a:lnTo>
                    <a:lnTo>
                      <a:pt x="4847" y="19596"/>
                    </a:lnTo>
                    <a:lnTo>
                      <a:pt x="4981" y="19477"/>
                    </a:lnTo>
                    <a:lnTo>
                      <a:pt x="12271" y="15577"/>
                    </a:lnTo>
                    <a:lnTo>
                      <a:pt x="13435" y="13175"/>
                    </a:lnTo>
                    <a:lnTo>
                      <a:pt x="16508" y="13341"/>
                    </a:lnTo>
                    <a:lnTo>
                      <a:pt x="17939" y="11130"/>
                    </a:lnTo>
                    <a:lnTo>
                      <a:pt x="19981" y="11415"/>
                    </a:lnTo>
                    <a:lnTo>
                      <a:pt x="19179" y="6873"/>
                    </a:lnTo>
                    <a:lnTo>
                      <a:pt x="19103" y="6635"/>
                    </a:lnTo>
                    <a:lnTo>
                      <a:pt x="19943" y="4875"/>
                    </a:lnTo>
                    <a:lnTo>
                      <a:pt x="16813" y="1665"/>
                    </a:lnTo>
                    <a:lnTo>
                      <a:pt x="15115" y="3210"/>
                    </a:lnTo>
                    <a:lnTo>
                      <a:pt x="14141" y="1831"/>
                    </a:lnTo>
                    <a:lnTo>
                      <a:pt x="14122" y="1784"/>
                    </a:lnTo>
                    <a:lnTo>
                      <a:pt x="11469" y="2331"/>
                    </a:lnTo>
                    <a:lnTo>
                      <a:pt x="10248" y="0"/>
                    </a:lnTo>
                    <a:lnTo>
                      <a:pt x="6966" y="2592"/>
                    </a:lnTo>
                    <a:lnTo>
                      <a:pt x="6183" y="4637"/>
                    </a:lnTo>
                    <a:lnTo>
                      <a:pt x="4256" y="5565"/>
                    </a:lnTo>
                    <a:lnTo>
                      <a:pt x="4466" y="8799"/>
                    </a:lnTo>
                    <a:lnTo>
                      <a:pt x="725" y="9227"/>
                    </a:lnTo>
                    <a:lnTo>
                      <a:pt x="0" y="10725"/>
                    </a:lnTo>
                    <a:lnTo>
                      <a:pt x="57" y="1108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0" name="Belfort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73B5FE60-73A1-4EA3-9DD8-5ECE1822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4655" y="2466217"/>
                <a:ext cx="174157" cy="266404"/>
              </a:xfrm>
              <a:custGeom>
                <a:avLst/>
                <a:gdLst>
                  <a:gd name="T0" fmla="*/ 277 w 20000"/>
                  <a:gd name="T1" fmla="*/ 4327 h 20000"/>
                  <a:gd name="T2" fmla="*/ 3183 w 20000"/>
                  <a:gd name="T3" fmla="*/ 13510 h 20000"/>
                  <a:gd name="T4" fmla="*/ 10311 w 20000"/>
                  <a:gd name="T5" fmla="*/ 15721 h 20000"/>
                  <a:gd name="T6" fmla="*/ 8028 w 20000"/>
                  <a:gd name="T7" fmla="*/ 16779 h 20000"/>
                  <a:gd name="T8" fmla="*/ 10311 w 20000"/>
                  <a:gd name="T9" fmla="*/ 19952 h 20000"/>
                  <a:gd name="T10" fmla="*/ 12457 w 20000"/>
                  <a:gd name="T11" fmla="*/ 16779 h 20000"/>
                  <a:gd name="T12" fmla="*/ 19931 w 20000"/>
                  <a:gd name="T13" fmla="*/ 16058 h 20000"/>
                  <a:gd name="T14" fmla="*/ 16678 w 20000"/>
                  <a:gd name="T15" fmla="*/ 11202 h 20000"/>
                  <a:gd name="T16" fmla="*/ 13010 w 20000"/>
                  <a:gd name="T17" fmla="*/ 11250 h 20000"/>
                  <a:gd name="T18" fmla="*/ 14118 w 20000"/>
                  <a:gd name="T19" fmla="*/ 4904 h 20000"/>
                  <a:gd name="T20" fmla="*/ 4567 w 20000"/>
                  <a:gd name="T21" fmla="*/ 529 h 20000"/>
                  <a:gd name="T22" fmla="*/ 4083 w 20000"/>
                  <a:gd name="T23" fmla="*/ 0 h 20000"/>
                  <a:gd name="T24" fmla="*/ 3045 w 20000"/>
                  <a:gd name="T25" fmla="*/ 240 h 20000"/>
                  <a:gd name="T26" fmla="*/ 0 w 20000"/>
                  <a:gd name="T27" fmla="*/ 3798 h 20000"/>
                  <a:gd name="T28" fmla="*/ 277 w 20000"/>
                  <a:gd name="T29" fmla="*/ 43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00" h="20000">
                    <a:moveTo>
                      <a:pt x="277" y="4327"/>
                    </a:moveTo>
                    <a:lnTo>
                      <a:pt x="3183" y="13510"/>
                    </a:lnTo>
                    <a:lnTo>
                      <a:pt x="10311" y="15721"/>
                    </a:lnTo>
                    <a:lnTo>
                      <a:pt x="8028" y="16779"/>
                    </a:lnTo>
                    <a:lnTo>
                      <a:pt x="10311" y="19952"/>
                    </a:lnTo>
                    <a:lnTo>
                      <a:pt x="12457" y="16779"/>
                    </a:lnTo>
                    <a:lnTo>
                      <a:pt x="19931" y="16058"/>
                    </a:lnTo>
                    <a:lnTo>
                      <a:pt x="16678" y="11202"/>
                    </a:lnTo>
                    <a:lnTo>
                      <a:pt x="13010" y="11250"/>
                    </a:lnTo>
                    <a:lnTo>
                      <a:pt x="14118" y="4904"/>
                    </a:lnTo>
                    <a:lnTo>
                      <a:pt x="4567" y="529"/>
                    </a:lnTo>
                    <a:lnTo>
                      <a:pt x="4083" y="0"/>
                    </a:lnTo>
                    <a:lnTo>
                      <a:pt x="3045" y="240"/>
                    </a:lnTo>
                    <a:lnTo>
                      <a:pt x="0" y="3798"/>
                    </a:lnTo>
                    <a:lnTo>
                      <a:pt x="277" y="432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1" name="Eure-et-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EB263BDE-701D-469C-865F-72B2F9290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6797" y="1753102"/>
                <a:ext cx="529978" cy="673187"/>
              </a:xfrm>
              <a:custGeom>
                <a:avLst/>
                <a:gdLst>
                  <a:gd name="T0" fmla="*/ 90 w 20000"/>
                  <a:gd name="T1" fmla="*/ 12777 h 20000"/>
                  <a:gd name="T2" fmla="*/ 430 w 20000"/>
                  <a:gd name="T3" fmla="*/ 14919 h 20000"/>
                  <a:gd name="T4" fmla="*/ 2308 w 20000"/>
                  <a:gd name="T5" fmla="*/ 15867 h 20000"/>
                  <a:gd name="T6" fmla="*/ 1222 w 20000"/>
                  <a:gd name="T7" fmla="*/ 16739 h 20000"/>
                  <a:gd name="T8" fmla="*/ 4253 w 20000"/>
                  <a:gd name="T9" fmla="*/ 16284 h 20000"/>
                  <a:gd name="T10" fmla="*/ 3778 w 20000"/>
                  <a:gd name="T11" fmla="*/ 17194 h 20000"/>
                  <a:gd name="T12" fmla="*/ 5430 w 20000"/>
                  <a:gd name="T13" fmla="*/ 17365 h 20000"/>
                  <a:gd name="T14" fmla="*/ 6878 w 20000"/>
                  <a:gd name="T15" fmla="*/ 19621 h 20000"/>
                  <a:gd name="T16" fmla="*/ 9615 w 20000"/>
                  <a:gd name="T17" fmla="*/ 19981 h 20000"/>
                  <a:gd name="T18" fmla="*/ 10769 w 20000"/>
                  <a:gd name="T19" fmla="*/ 18900 h 20000"/>
                  <a:gd name="T20" fmla="*/ 12127 w 20000"/>
                  <a:gd name="T21" fmla="*/ 19469 h 20000"/>
                  <a:gd name="T22" fmla="*/ 12262 w 20000"/>
                  <a:gd name="T23" fmla="*/ 18976 h 20000"/>
                  <a:gd name="T24" fmla="*/ 14299 w 20000"/>
                  <a:gd name="T25" fmla="*/ 17630 h 20000"/>
                  <a:gd name="T26" fmla="*/ 17805 w 20000"/>
                  <a:gd name="T27" fmla="*/ 17498 h 20000"/>
                  <a:gd name="T28" fmla="*/ 19570 w 20000"/>
                  <a:gd name="T29" fmla="*/ 15735 h 20000"/>
                  <a:gd name="T30" fmla="*/ 19977 w 20000"/>
                  <a:gd name="T31" fmla="*/ 13517 h 20000"/>
                  <a:gd name="T32" fmla="*/ 18959 w 20000"/>
                  <a:gd name="T33" fmla="*/ 9972 h 20000"/>
                  <a:gd name="T34" fmla="*/ 17081 w 20000"/>
                  <a:gd name="T35" fmla="*/ 9725 h 20000"/>
                  <a:gd name="T36" fmla="*/ 16719 w 20000"/>
                  <a:gd name="T37" fmla="*/ 7962 h 20000"/>
                  <a:gd name="T38" fmla="*/ 13801 w 20000"/>
                  <a:gd name="T39" fmla="*/ 5611 h 20000"/>
                  <a:gd name="T40" fmla="*/ 13824 w 20000"/>
                  <a:gd name="T41" fmla="*/ 2066 h 20000"/>
                  <a:gd name="T42" fmla="*/ 12421 w 20000"/>
                  <a:gd name="T43" fmla="*/ 0 h 20000"/>
                  <a:gd name="T44" fmla="*/ 9593 w 20000"/>
                  <a:gd name="T45" fmla="*/ 3488 h 20000"/>
                  <a:gd name="T46" fmla="*/ 6199 w 20000"/>
                  <a:gd name="T47" fmla="*/ 2957 h 20000"/>
                  <a:gd name="T48" fmla="*/ 1086 w 20000"/>
                  <a:gd name="T49" fmla="*/ 5232 h 20000"/>
                  <a:gd name="T50" fmla="*/ 3529 w 20000"/>
                  <a:gd name="T51" fmla="*/ 9972 h 20000"/>
                  <a:gd name="T52" fmla="*/ 0 w 20000"/>
                  <a:gd name="T53" fmla="*/ 12777 h 20000"/>
                  <a:gd name="T54" fmla="*/ 90 w 20000"/>
                  <a:gd name="T55" fmla="*/ 1277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90" y="12777"/>
                    </a:moveTo>
                    <a:lnTo>
                      <a:pt x="430" y="14919"/>
                    </a:lnTo>
                    <a:lnTo>
                      <a:pt x="2308" y="15867"/>
                    </a:lnTo>
                    <a:lnTo>
                      <a:pt x="1222" y="16739"/>
                    </a:lnTo>
                    <a:lnTo>
                      <a:pt x="4253" y="16284"/>
                    </a:lnTo>
                    <a:lnTo>
                      <a:pt x="3778" y="17194"/>
                    </a:lnTo>
                    <a:lnTo>
                      <a:pt x="5430" y="17365"/>
                    </a:lnTo>
                    <a:lnTo>
                      <a:pt x="6878" y="19621"/>
                    </a:lnTo>
                    <a:lnTo>
                      <a:pt x="9615" y="19981"/>
                    </a:lnTo>
                    <a:lnTo>
                      <a:pt x="10769" y="18900"/>
                    </a:lnTo>
                    <a:lnTo>
                      <a:pt x="12127" y="19469"/>
                    </a:lnTo>
                    <a:lnTo>
                      <a:pt x="12262" y="18976"/>
                    </a:lnTo>
                    <a:lnTo>
                      <a:pt x="14299" y="17630"/>
                    </a:lnTo>
                    <a:lnTo>
                      <a:pt x="17805" y="17498"/>
                    </a:lnTo>
                    <a:lnTo>
                      <a:pt x="19570" y="15735"/>
                    </a:lnTo>
                    <a:lnTo>
                      <a:pt x="19977" y="13517"/>
                    </a:lnTo>
                    <a:lnTo>
                      <a:pt x="18959" y="9972"/>
                    </a:lnTo>
                    <a:lnTo>
                      <a:pt x="17081" y="9725"/>
                    </a:lnTo>
                    <a:lnTo>
                      <a:pt x="16719" y="7962"/>
                    </a:lnTo>
                    <a:lnTo>
                      <a:pt x="13801" y="5611"/>
                    </a:lnTo>
                    <a:lnTo>
                      <a:pt x="13824" y="2066"/>
                    </a:lnTo>
                    <a:lnTo>
                      <a:pt x="12421" y="0"/>
                    </a:lnTo>
                    <a:lnTo>
                      <a:pt x="9593" y="3488"/>
                    </a:lnTo>
                    <a:lnTo>
                      <a:pt x="6199" y="2957"/>
                    </a:lnTo>
                    <a:lnTo>
                      <a:pt x="1086" y="5232"/>
                    </a:lnTo>
                    <a:lnTo>
                      <a:pt x="3529" y="9972"/>
                    </a:lnTo>
                    <a:lnTo>
                      <a:pt x="0" y="12777"/>
                    </a:lnTo>
                    <a:lnTo>
                      <a:pt x="90" y="12777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82" name="Eure-et-Loi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249D733F-2D06-4EFE-AF15-124537A78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1870" y="2421765"/>
                <a:ext cx="529978" cy="673187"/>
              </a:xfrm>
              <a:custGeom>
                <a:avLst/>
                <a:gdLst>
                  <a:gd name="T0" fmla="*/ 90 w 20000"/>
                  <a:gd name="T1" fmla="*/ 12777 h 20000"/>
                  <a:gd name="T2" fmla="*/ 430 w 20000"/>
                  <a:gd name="T3" fmla="*/ 14919 h 20000"/>
                  <a:gd name="T4" fmla="*/ 2308 w 20000"/>
                  <a:gd name="T5" fmla="*/ 15867 h 20000"/>
                  <a:gd name="T6" fmla="*/ 1222 w 20000"/>
                  <a:gd name="T7" fmla="*/ 16739 h 20000"/>
                  <a:gd name="T8" fmla="*/ 4253 w 20000"/>
                  <a:gd name="T9" fmla="*/ 16284 h 20000"/>
                  <a:gd name="T10" fmla="*/ 3778 w 20000"/>
                  <a:gd name="T11" fmla="*/ 17194 h 20000"/>
                  <a:gd name="T12" fmla="*/ 5430 w 20000"/>
                  <a:gd name="T13" fmla="*/ 17365 h 20000"/>
                  <a:gd name="T14" fmla="*/ 6878 w 20000"/>
                  <a:gd name="T15" fmla="*/ 19621 h 20000"/>
                  <a:gd name="T16" fmla="*/ 9615 w 20000"/>
                  <a:gd name="T17" fmla="*/ 19981 h 20000"/>
                  <a:gd name="T18" fmla="*/ 10769 w 20000"/>
                  <a:gd name="T19" fmla="*/ 18900 h 20000"/>
                  <a:gd name="T20" fmla="*/ 12127 w 20000"/>
                  <a:gd name="T21" fmla="*/ 19469 h 20000"/>
                  <a:gd name="T22" fmla="*/ 12262 w 20000"/>
                  <a:gd name="T23" fmla="*/ 18976 h 20000"/>
                  <a:gd name="T24" fmla="*/ 14299 w 20000"/>
                  <a:gd name="T25" fmla="*/ 17630 h 20000"/>
                  <a:gd name="T26" fmla="*/ 17805 w 20000"/>
                  <a:gd name="T27" fmla="*/ 17498 h 20000"/>
                  <a:gd name="T28" fmla="*/ 19570 w 20000"/>
                  <a:gd name="T29" fmla="*/ 15735 h 20000"/>
                  <a:gd name="T30" fmla="*/ 19977 w 20000"/>
                  <a:gd name="T31" fmla="*/ 13517 h 20000"/>
                  <a:gd name="T32" fmla="*/ 18959 w 20000"/>
                  <a:gd name="T33" fmla="*/ 9972 h 20000"/>
                  <a:gd name="T34" fmla="*/ 17081 w 20000"/>
                  <a:gd name="T35" fmla="*/ 9725 h 20000"/>
                  <a:gd name="T36" fmla="*/ 16719 w 20000"/>
                  <a:gd name="T37" fmla="*/ 7962 h 20000"/>
                  <a:gd name="T38" fmla="*/ 13801 w 20000"/>
                  <a:gd name="T39" fmla="*/ 5611 h 20000"/>
                  <a:gd name="T40" fmla="*/ 13824 w 20000"/>
                  <a:gd name="T41" fmla="*/ 2066 h 20000"/>
                  <a:gd name="T42" fmla="*/ 12421 w 20000"/>
                  <a:gd name="T43" fmla="*/ 0 h 20000"/>
                  <a:gd name="T44" fmla="*/ 9593 w 20000"/>
                  <a:gd name="T45" fmla="*/ 3488 h 20000"/>
                  <a:gd name="T46" fmla="*/ 6199 w 20000"/>
                  <a:gd name="T47" fmla="*/ 2957 h 20000"/>
                  <a:gd name="T48" fmla="*/ 1086 w 20000"/>
                  <a:gd name="T49" fmla="*/ 5232 h 20000"/>
                  <a:gd name="T50" fmla="*/ 3529 w 20000"/>
                  <a:gd name="T51" fmla="*/ 9972 h 20000"/>
                  <a:gd name="T52" fmla="*/ 0 w 20000"/>
                  <a:gd name="T53" fmla="*/ 12777 h 20000"/>
                  <a:gd name="T54" fmla="*/ 90 w 20000"/>
                  <a:gd name="T55" fmla="*/ 1277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00" h="20000">
                    <a:moveTo>
                      <a:pt x="90" y="12777"/>
                    </a:moveTo>
                    <a:lnTo>
                      <a:pt x="430" y="14919"/>
                    </a:lnTo>
                    <a:lnTo>
                      <a:pt x="2308" y="15867"/>
                    </a:lnTo>
                    <a:lnTo>
                      <a:pt x="1222" y="16739"/>
                    </a:lnTo>
                    <a:lnTo>
                      <a:pt x="4253" y="16284"/>
                    </a:lnTo>
                    <a:lnTo>
                      <a:pt x="3778" y="17194"/>
                    </a:lnTo>
                    <a:lnTo>
                      <a:pt x="5430" y="17365"/>
                    </a:lnTo>
                    <a:lnTo>
                      <a:pt x="6878" y="19621"/>
                    </a:lnTo>
                    <a:lnTo>
                      <a:pt x="9615" y="19981"/>
                    </a:lnTo>
                    <a:lnTo>
                      <a:pt x="10769" y="18900"/>
                    </a:lnTo>
                    <a:lnTo>
                      <a:pt x="12127" y="19469"/>
                    </a:lnTo>
                    <a:lnTo>
                      <a:pt x="12262" y="18976"/>
                    </a:lnTo>
                    <a:lnTo>
                      <a:pt x="14299" y="17630"/>
                    </a:lnTo>
                    <a:lnTo>
                      <a:pt x="17805" y="17498"/>
                    </a:lnTo>
                    <a:lnTo>
                      <a:pt x="19570" y="15735"/>
                    </a:lnTo>
                    <a:lnTo>
                      <a:pt x="19977" y="13517"/>
                    </a:lnTo>
                    <a:lnTo>
                      <a:pt x="18959" y="9972"/>
                    </a:lnTo>
                    <a:lnTo>
                      <a:pt x="17081" y="9725"/>
                    </a:lnTo>
                    <a:lnTo>
                      <a:pt x="16719" y="7962"/>
                    </a:lnTo>
                    <a:lnTo>
                      <a:pt x="13801" y="5611"/>
                    </a:lnTo>
                    <a:lnTo>
                      <a:pt x="13824" y="2066"/>
                    </a:lnTo>
                    <a:lnTo>
                      <a:pt x="12421" y="0"/>
                    </a:lnTo>
                    <a:lnTo>
                      <a:pt x="9593" y="3488"/>
                    </a:lnTo>
                    <a:lnTo>
                      <a:pt x="6199" y="2957"/>
                    </a:lnTo>
                    <a:lnTo>
                      <a:pt x="1086" y="5232"/>
                    </a:lnTo>
                    <a:lnTo>
                      <a:pt x="3529" y="9972"/>
                    </a:lnTo>
                    <a:lnTo>
                      <a:pt x="0" y="12777"/>
                    </a:lnTo>
                    <a:lnTo>
                      <a:pt x="90" y="12777"/>
                    </a:lnTo>
                    <a:close/>
                  </a:path>
                </a:pathLst>
              </a:custGeom>
              <a:solidFill>
                <a:srgbClr val="3006E4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83" name="Che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FA1B1201-8B5E-421D-B0C9-B4DB5870E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292" y="2631589"/>
                <a:ext cx="575018" cy="826329"/>
              </a:xfrm>
              <a:custGeom>
                <a:avLst/>
                <a:gdLst>
                  <a:gd name="T0" fmla="*/ 63 w 20000"/>
                  <a:gd name="T1" fmla="*/ 8022 h 20000"/>
                  <a:gd name="T2" fmla="*/ 1003 w 20000"/>
                  <a:gd name="T3" fmla="*/ 6631 h 20000"/>
                  <a:gd name="T4" fmla="*/ 2090 w 20000"/>
                  <a:gd name="T5" fmla="*/ 6584 h 20000"/>
                  <a:gd name="T6" fmla="*/ 2612 w 20000"/>
                  <a:gd name="T7" fmla="*/ 5502 h 20000"/>
                  <a:gd name="T8" fmla="*/ 5914 w 20000"/>
                  <a:gd name="T9" fmla="*/ 5348 h 20000"/>
                  <a:gd name="T10" fmla="*/ 5350 w 20000"/>
                  <a:gd name="T11" fmla="*/ 3354 h 20000"/>
                  <a:gd name="T12" fmla="*/ 7001 w 20000"/>
                  <a:gd name="T13" fmla="*/ 3601 h 20000"/>
                  <a:gd name="T14" fmla="*/ 7377 w 20000"/>
                  <a:gd name="T15" fmla="*/ 2210 h 20000"/>
                  <a:gd name="T16" fmla="*/ 5455 w 20000"/>
                  <a:gd name="T17" fmla="*/ 665 h 20000"/>
                  <a:gd name="T18" fmla="*/ 7335 w 20000"/>
                  <a:gd name="T19" fmla="*/ 0 h 20000"/>
                  <a:gd name="T20" fmla="*/ 11954 w 20000"/>
                  <a:gd name="T21" fmla="*/ 804 h 20000"/>
                  <a:gd name="T22" fmla="*/ 13793 w 20000"/>
                  <a:gd name="T23" fmla="*/ 2365 h 20000"/>
                  <a:gd name="T24" fmla="*/ 14775 w 20000"/>
                  <a:gd name="T25" fmla="*/ 1499 h 20000"/>
                  <a:gd name="T26" fmla="*/ 15925 w 20000"/>
                  <a:gd name="T27" fmla="*/ 2210 h 20000"/>
                  <a:gd name="T28" fmla="*/ 16928 w 20000"/>
                  <a:gd name="T29" fmla="*/ 1762 h 20000"/>
                  <a:gd name="T30" fmla="*/ 17868 w 20000"/>
                  <a:gd name="T31" fmla="*/ 3215 h 20000"/>
                  <a:gd name="T32" fmla="*/ 16823 w 20000"/>
                  <a:gd name="T33" fmla="*/ 4930 h 20000"/>
                  <a:gd name="T34" fmla="*/ 18558 w 20000"/>
                  <a:gd name="T35" fmla="*/ 6167 h 20000"/>
                  <a:gd name="T36" fmla="*/ 19979 w 20000"/>
                  <a:gd name="T37" fmla="*/ 9938 h 20000"/>
                  <a:gd name="T38" fmla="*/ 19164 w 20000"/>
                  <a:gd name="T39" fmla="*/ 13849 h 20000"/>
                  <a:gd name="T40" fmla="*/ 17346 w 20000"/>
                  <a:gd name="T41" fmla="*/ 13926 h 20000"/>
                  <a:gd name="T42" fmla="*/ 16405 w 20000"/>
                  <a:gd name="T43" fmla="*/ 14961 h 20000"/>
                  <a:gd name="T44" fmla="*/ 14169 w 20000"/>
                  <a:gd name="T45" fmla="*/ 14760 h 20000"/>
                  <a:gd name="T46" fmla="*/ 12121 w 20000"/>
                  <a:gd name="T47" fmla="*/ 16043 h 20000"/>
                  <a:gd name="T48" fmla="*/ 12769 w 20000"/>
                  <a:gd name="T49" fmla="*/ 17852 h 20000"/>
                  <a:gd name="T50" fmla="*/ 8924 w 20000"/>
                  <a:gd name="T51" fmla="*/ 18423 h 20000"/>
                  <a:gd name="T52" fmla="*/ 7377 w 20000"/>
                  <a:gd name="T53" fmla="*/ 19985 h 20000"/>
                  <a:gd name="T54" fmla="*/ 5747 w 20000"/>
                  <a:gd name="T55" fmla="*/ 19938 h 20000"/>
                  <a:gd name="T56" fmla="*/ 6186 w 20000"/>
                  <a:gd name="T57" fmla="*/ 16275 h 20000"/>
                  <a:gd name="T58" fmla="*/ 4326 w 20000"/>
                  <a:gd name="T59" fmla="*/ 14683 h 20000"/>
                  <a:gd name="T60" fmla="*/ 5099 w 20000"/>
                  <a:gd name="T61" fmla="*/ 14111 h 20000"/>
                  <a:gd name="T62" fmla="*/ 4054 w 20000"/>
                  <a:gd name="T63" fmla="*/ 13122 h 20000"/>
                  <a:gd name="T64" fmla="*/ 5768 w 20000"/>
                  <a:gd name="T65" fmla="*/ 11824 h 20000"/>
                  <a:gd name="T66" fmla="*/ 4472 w 20000"/>
                  <a:gd name="T67" fmla="*/ 11406 h 20000"/>
                  <a:gd name="T68" fmla="*/ 5057 w 20000"/>
                  <a:gd name="T69" fmla="*/ 10355 h 20000"/>
                  <a:gd name="T70" fmla="*/ 3386 w 20000"/>
                  <a:gd name="T71" fmla="*/ 8207 h 20000"/>
                  <a:gd name="T72" fmla="*/ 0 w 20000"/>
                  <a:gd name="T73" fmla="*/ 8114 h 20000"/>
                  <a:gd name="T74" fmla="*/ 63 w 20000"/>
                  <a:gd name="T75" fmla="*/ 80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00" h="20000">
                    <a:moveTo>
                      <a:pt x="63" y="8022"/>
                    </a:moveTo>
                    <a:lnTo>
                      <a:pt x="1003" y="6631"/>
                    </a:lnTo>
                    <a:lnTo>
                      <a:pt x="2090" y="6584"/>
                    </a:lnTo>
                    <a:lnTo>
                      <a:pt x="2612" y="5502"/>
                    </a:lnTo>
                    <a:lnTo>
                      <a:pt x="5914" y="5348"/>
                    </a:lnTo>
                    <a:lnTo>
                      <a:pt x="5350" y="3354"/>
                    </a:lnTo>
                    <a:lnTo>
                      <a:pt x="7001" y="3601"/>
                    </a:lnTo>
                    <a:lnTo>
                      <a:pt x="7377" y="2210"/>
                    </a:lnTo>
                    <a:lnTo>
                      <a:pt x="5455" y="665"/>
                    </a:lnTo>
                    <a:lnTo>
                      <a:pt x="7335" y="0"/>
                    </a:lnTo>
                    <a:lnTo>
                      <a:pt x="11954" y="804"/>
                    </a:lnTo>
                    <a:lnTo>
                      <a:pt x="13793" y="2365"/>
                    </a:lnTo>
                    <a:lnTo>
                      <a:pt x="14775" y="1499"/>
                    </a:lnTo>
                    <a:lnTo>
                      <a:pt x="15925" y="2210"/>
                    </a:lnTo>
                    <a:lnTo>
                      <a:pt x="16928" y="1762"/>
                    </a:lnTo>
                    <a:lnTo>
                      <a:pt x="17868" y="3215"/>
                    </a:lnTo>
                    <a:lnTo>
                      <a:pt x="16823" y="4930"/>
                    </a:lnTo>
                    <a:lnTo>
                      <a:pt x="18558" y="6167"/>
                    </a:lnTo>
                    <a:lnTo>
                      <a:pt x="19979" y="9938"/>
                    </a:lnTo>
                    <a:lnTo>
                      <a:pt x="19164" y="13849"/>
                    </a:lnTo>
                    <a:lnTo>
                      <a:pt x="17346" y="13926"/>
                    </a:lnTo>
                    <a:lnTo>
                      <a:pt x="16405" y="14961"/>
                    </a:lnTo>
                    <a:lnTo>
                      <a:pt x="14169" y="14760"/>
                    </a:lnTo>
                    <a:lnTo>
                      <a:pt x="12121" y="16043"/>
                    </a:lnTo>
                    <a:lnTo>
                      <a:pt x="12769" y="17852"/>
                    </a:lnTo>
                    <a:lnTo>
                      <a:pt x="8924" y="18423"/>
                    </a:lnTo>
                    <a:lnTo>
                      <a:pt x="7377" y="19985"/>
                    </a:lnTo>
                    <a:lnTo>
                      <a:pt x="5747" y="19938"/>
                    </a:lnTo>
                    <a:lnTo>
                      <a:pt x="6186" y="16275"/>
                    </a:lnTo>
                    <a:lnTo>
                      <a:pt x="4326" y="14683"/>
                    </a:lnTo>
                    <a:lnTo>
                      <a:pt x="5099" y="14111"/>
                    </a:lnTo>
                    <a:lnTo>
                      <a:pt x="4054" y="13122"/>
                    </a:lnTo>
                    <a:lnTo>
                      <a:pt x="5768" y="11824"/>
                    </a:lnTo>
                    <a:lnTo>
                      <a:pt x="4472" y="11406"/>
                    </a:lnTo>
                    <a:lnTo>
                      <a:pt x="5057" y="10355"/>
                    </a:lnTo>
                    <a:lnTo>
                      <a:pt x="3386" y="8207"/>
                    </a:lnTo>
                    <a:lnTo>
                      <a:pt x="0" y="8114"/>
                    </a:lnTo>
                    <a:lnTo>
                      <a:pt x="63" y="8022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4" name="Indr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C8831849-D4CD-45B6-BB3B-F98892070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424" y="2862897"/>
                <a:ext cx="585528" cy="634901"/>
              </a:xfrm>
              <a:custGeom>
                <a:avLst/>
                <a:gdLst>
                  <a:gd name="T0" fmla="*/ 144 w 20000"/>
                  <a:gd name="T1" fmla="*/ 11299 h 20000"/>
                  <a:gd name="T2" fmla="*/ 554 w 20000"/>
                  <a:gd name="T3" fmla="*/ 14481 h 20000"/>
                  <a:gd name="T4" fmla="*/ 4107 w 20000"/>
                  <a:gd name="T5" fmla="*/ 16556 h 20000"/>
                  <a:gd name="T6" fmla="*/ 4086 w 20000"/>
                  <a:gd name="T7" fmla="*/ 17744 h 20000"/>
                  <a:gd name="T8" fmla="*/ 5051 w 20000"/>
                  <a:gd name="T9" fmla="*/ 18107 h 20000"/>
                  <a:gd name="T10" fmla="*/ 4476 w 20000"/>
                  <a:gd name="T11" fmla="*/ 19194 h 20000"/>
                  <a:gd name="T12" fmla="*/ 7146 w 20000"/>
                  <a:gd name="T13" fmla="*/ 18832 h 20000"/>
                  <a:gd name="T14" fmla="*/ 8152 w 20000"/>
                  <a:gd name="T15" fmla="*/ 19980 h 20000"/>
                  <a:gd name="T16" fmla="*/ 9692 w 20000"/>
                  <a:gd name="T17" fmla="*/ 18449 h 20000"/>
                  <a:gd name="T18" fmla="*/ 12772 w 20000"/>
                  <a:gd name="T19" fmla="*/ 19275 h 20000"/>
                  <a:gd name="T20" fmla="*/ 13901 w 20000"/>
                  <a:gd name="T21" fmla="*/ 17885 h 20000"/>
                  <a:gd name="T22" fmla="*/ 19528 w 20000"/>
                  <a:gd name="T23" fmla="*/ 18671 h 20000"/>
                  <a:gd name="T24" fmla="*/ 19979 w 20000"/>
                  <a:gd name="T25" fmla="*/ 13897 h 20000"/>
                  <a:gd name="T26" fmla="*/ 18152 w 20000"/>
                  <a:gd name="T27" fmla="*/ 11823 h 20000"/>
                  <a:gd name="T28" fmla="*/ 18891 w 20000"/>
                  <a:gd name="T29" fmla="*/ 11078 h 20000"/>
                  <a:gd name="T30" fmla="*/ 17864 w 20000"/>
                  <a:gd name="T31" fmla="*/ 9789 h 20000"/>
                  <a:gd name="T32" fmla="*/ 19548 w 20000"/>
                  <a:gd name="T33" fmla="*/ 8097 h 20000"/>
                  <a:gd name="T34" fmla="*/ 18296 w 20000"/>
                  <a:gd name="T35" fmla="*/ 7553 h 20000"/>
                  <a:gd name="T36" fmla="*/ 18871 w 20000"/>
                  <a:gd name="T37" fmla="*/ 6183 h 20000"/>
                  <a:gd name="T38" fmla="*/ 17207 w 20000"/>
                  <a:gd name="T39" fmla="*/ 3384 h 20000"/>
                  <a:gd name="T40" fmla="*/ 13901 w 20000"/>
                  <a:gd name="T41" fmla="*/ 3243 h 20000"/>
                  <a:gd name="T42" fmla="*/ 13943 w 20000"/>
                  <a:gd name="T43" fmla="*/ 3142 h 20000"/>
                  <a:gd name="T44" fmla="*/ 14887 w 20000"/>
                  <a:gd name="T45" fmla="*/ 1329 h 20000"/>
                  <a:gd name="T46" fmla="*/ 11253 w 20000"/>
                  <a:gd name="T47" fmla="*/ 0 h 20000"/>
                  <a:gd name="T48" fmla="*/ 7228 w 20000"/>
                  <a:gd name="T49" fmla="*/ 1793 h 20000"/>
                  <a:gd name="T50" fmla="*/ 7598 w 20000"/>
                  <a:gd name="T51" fmla="*/ 3545 h 20000"/>
                  <a:gd name="T52" fmla="*/ 5996 w 20000"/>
                  <a:gd name="T53" fmla="*/ 5358 h 20000"/>
                  <a:gd name="T54" fmla="*/ 4476 w 20000"/>
                  <a:gd name="T55" fmla="*/ 4955 h 20000"/>
                  <a:gd name="T56" fmla="*/ 2977 w 20000"/>
                  <a:gd name="T57" fmla="*/ 5861 h 20000"/>
                  <a:gd name="T58" fmla="*/ 2074 w 20000"/>
                  <a:gd name="T59" fmla="*/ 10997 h 20000"/>
                  <a:gd name="T60" fmla="*/ 0 w 20000"/>
                  <a:gd name="T61" fmla="*/ 11078 h 20000"/>
                  <a:gd name="T62" fmla="*/ 144 w 20000"/>
                  <a:gd name="T63" fmla="*/ 1129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00" h="20000">
                    <a:moveTo>
                      <a:pt x="144" y="11299"/>
                    </a:moveTo>
                    <a:lnTo>
                      <a:pt x="554" y="14481"/>
                    </a:lnTo>
                    <a:lnTo>
                      <a:pt x="4107" y="16556"/>
                    </a:lnTo>
                    <a:lnTo>
                      <a:pt x="4086" y="17744"/>
                    </a:lnTo>
                    <a:lnTo>
                      <a:pt x="5051" y="18107"/>
                    </a:lnTo>
                    <a:lnTo>
                      <a:pt x="4476" y="19194"/>
                    </a:lnTo>
                    <a:lnTo>
                      <a:pt x="7146" y="18832"/>
                    </a:lnTo>
                    <a:lnTo>
                      <a:pt x="8152" y="19980"/>
                    </a:lnTo>
                    <a:lnTo>
                      <a:pt x="9692" y="18449"/>
                    </a:lnTo>
                    <a:lnTo>
                      <a:pt x="12772" y="19275"/>
                    </a:lnTo>
                    <a:lnTo>
                      <a:pt x="13901" y="17885"/>
                    </a:lnTo>
                    <a:lnTo>
                      <a:pt x="19528" y="18671"/>
                    </a:lnTo>
                    <a:lnTo>
                      <a:pt x="19979" y="13897"/>
                    </a:lnTo>
                    <a:lnTo>
                      <a:pt x="18152" y="11823"/>
                    </a:lnTo>
                    <a:lnTo>
                      <a:pt x="18891" y="11078"/>
                    </a:lnTo>
                    <a:lnTo>
                      <a:pt x="17864" y="9789"/>
                    </a:lnTo>
                    <a:lnTo>
                      <a:pt x="19548" y="8097"/>
                    </a:lnTo>
                    <a:lnTo>
                      <a:pt x="18296" y="7553"/>
                    </a:lnTo>
                    <a:lnTo>
                      <a:pt x="18871" y="6183"/>
                    </a:lnTo>
                    <a:lnTo>
                      <a:pt x="17207" y="3384"/>
                    </a:lnTo>
                    <a:lnTo>
                      <a:pt x="13901" y="3243"/>
                    </a:lnTo>
                    <a:lnTo>
                      <a:pt x="13943" y="3142"/>
                    </a:lnTo>
                    <a:lnTo>
                      <a:pt x="14887" y="1329"/>
                    </a:lnTo>
                    <a:lnTo>
                      <a:pt x="11253" y="0"/>
                    </a:lnTo>
                    <a:lnTo>
                      <a:pt x="7228" y="1793"/>
                    </a:lnTo>
                    <a:lnTo>
                      <a:pt x="7598" y="3545"/>
                    </a:lnTo>
                    <a:lnTo>
                      <a:pt x="5996" y="5358"/>
                    </a:lnTo>
                    <a:lnTo>
                      <a:pt x="4476" y="4955"/>
                    </a:lnTo>
                    <a:lnTo>
                      <a:pt x="2977" y="5861"/>
                    </a:lnTo>
                    <a:lnTo>
                      <a:pt x="2074" y="10997"/>
                    </a:lnTo>
                    <a:lnTo>
                      <a:pt x="0" y="11078"/>
                    </a:lnTo>
                    <a:lnTo>
                      <a:pt x="144" y="1129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5" name="Loir-et-Che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11DC7397-0F9A-4696-9BE0-589C566D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8456" y="2561200"/>
                <a:ext cx="575019" cy="650853"/>
              </a:xfrm>
              <a:custGeom>
                <a:avLst/>
                <a:gdLst>
                  <a:gd name="T0" fmla="*/ 84 w 20000"/>
                  <a:gd name="T1" fmla="*/ 10930 h 20000"/>
                  <a:gd name="T2" fmla="*/ 2027 w 20000"/>
                  <a:gd name="T3" fmla="*/ 11969 h 20000"/>
                  <a:gd name="T4" fmla="*/ 1776 w 20000"/>
                  <a:gd name="T5" fmla="*/ 13046 h 20000"/>
                  <a:gd name="T6" fmla="*/ 3657 w 20000"/>
                  <a:gd name="T7" fmla="*/ 13301 h 20000"/>
                  <a:gd name="T8" fmla="*/ 3929 w 20000"/>
                  <a:gd name="T9" fmla="*/ 15867 h 20000"/>
                  <a:gd name="T10" fmla="*/ 8192 w 20000"/>
                  <a:gd name="T11" fmla="*/ 15475 h 20000"/>
                  <a:gd name="T12" fmla="*/ 7712 w 20000"/>
                  <a:gd name="T13" fmla="*/ 14476 h 20000"/>
                  <a:gd name="T14" fmla="*/ 9613 w 20000"/>
                  <a:gd name="T15" fmla="*/ 15122 h 20000"/>
                  <a:gd name="T16" fmla="*/ 12247 w 20000"/>
                  <a:gd name="T17" fmla="*/ 19980 h 20000"/>
                  <a:gd name="T18" fmla="*/ 14336 w 20000"/>
                  <a:gd name="T19" fmla="*/ 19902 h 20000"/>
                  <a:gd name="T20" fmla="*/ 15277 w 20000"/>
                  <a:gd name="T21" fmla="*/ 14887 h 20000"/>
                  <a:gd name="T22" fmla="*/ 16803 w 20000"/>
                  <a:gd name="T23" fmla="*/ 14025 h 20000"/>
                  <a:gd name="T24" fmla="*/ 18349 w 20000"/>
                  <a:gd name="T25" fmla="*/ 14417 h 20000"/>
                  <a:gd name="T26" fmla="*/ 19979 w 20000"/>
                  <a:gd name="T27" fmla="*/ 12654 h 20000"/>
                  <a:gd name="T28" fmla="*/ 19603 w 20000"/>
                  <a:gd name="T29" fmla="*/ 10930 h 20000"/>
                  <a:gd name="T30" fmla="*/ 18370 w 20000"/>
                  <a:gd name="T31" fmla="*/ 8854 h 20000"/>
                  <a:gd name="T32" fmla="*/ 16280 w 20000"/>
                  <a:gd name="T33" fmla="*/ 8541 h 20000"/>
                  <a:gd name="T34" fmla="*/ 16761 w 20000"/>
                  <a:gd name="T35" fmla="*/ 5426 h 20000"/>
                  <a:gd name="T36" fmla="*/ 15361 w 20000"/>
                  <a:gd name="T37" fmla="*/ 2057 h 20000"/>
                  <a:gd name="T38" fmla="*/ 13605 w 20000"/>
                  <a:gd name="T39" fmla="*/ 1430 h 20000"/>
                  <a:gd name="T40" fmla="*/ 12790 w 20000"/>
                  <a:gd name="T41" fmla="*/ 2037 h 20000"/>
                  <a:gd name="T42" fmla="*/ 12748 w 20000"/>
                  <a:gd name="T43" fmla="*/ 294 h 20000"/>
                  <a:gd name="T44" fmla="*/ 9007 w 20000"/>
                  <a:gd name="T45" fmla="*/ 0 h 20000"/>
                  <a:gd name="T46" fmla="*/ 6479 w 20000"/>
                  <a:gd name="T47" fmla="*/ 1430 h 20000"/>
                  <a:gd name="T48" fmla="*/ 5475 w 20000"/>
                  <a:gd name="T49" fmla="*/ 979 h 20000"/>
                  <a:gd name="T50" fmla="*/ 5308 w 20000"/>
                  <a:gd name="T51" fmla="*/ 2429 h 20000"/>
                  <a:gd name="T52" fmla="*/ 3093 w 20000"/>
                  <a:gd name="T53" fmla="*/ 1528 h 20000"/>
                  <a:gd name="T54" fmla="*/ 0 w 20000"/>
                  <a:gd name="T55" fmla="*/ 10754 h 20000"/>
                  <a:gd name="T56" fmla="*/ 84 w 20000"/>
                  <a:gd name="T57" fmla="*/ 109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84" y="10930"/>
                    </a:moveTo>
                    <a:lnTo>
                      <a:pt x="2027" y="11969"/>
                    </a:lnTo>
                    <a:lnTo>
                      <a:pt x="1776" y="13046"/>
                    </a:lnTo>
                    <a:lnTo>
                      <a:pt x="3657" y="13301"/>
                    </a:lnTo>
                    <a:lnTo>
                      <a:pt x="3929" y="15867"/>
                    </a:lnTo>
                    <a:lnTo>
                      <a:pt x="8192" y="15475"/>
                    </a:lnTo>
                    <a:lnTo>
                      <a:pt x="7712" y="14476"/>
                    </a:lnTo>
                    <a:lnTo>
                      <a:pt x="9613" y="15122"/>
                    </a:lnTo>
                    <a:lnTo>
                      <a:pt x="12247" y="19980"/>
                    </a:lnTo>
                    <a:lnTo>
                      <a:pt x="14336" y="19902"/>
                    </a:lnTo>
                    <a:lnTo>
                      <a:pt x="15277" y="14887"/>
                    </a:lnTo>
                    <a:lnTo>
                      <a:pt x="16803" y="14025"/>
                    </a:lnTo>
                    <a:lnTo>
                      <a:pt x="18349" y="14417"/>
                    </a:lnTo>
                    <a:lnTo>
                      <a:pt x="19979" y="12654"/>
                    </a:lnTo>
                    <a:lnTo>
                      <a:pt x="19603" y="10930"/>
                    </a:lnTo>
                    <a:lnTo>
                      <a:pt x="18370" y="8854"/>
                    </a:lnTo>
                    <a:lnTo>
                      <a:pt x="16280" y="8541"/>
                    </a:lnTo>
                    <a:lnTo>
                      <a:pt x="16761" y="5426"/>
                    </a:lnTo>
                    <a:lnTo>
                      <a:pt x="15361" y="2057"/>
                    </a:lnTo>
                    <a:lnTo>
                      <a:pt x="13605" y="1430"/>
                    </a:lnTo>
                    <a:lnTo>
                      <a:pt x="12790" y="2037"/>
                    </a:lnTo>
                    <a:lnTo>
                      <a:pt x="12748" y="294"/>
                    </a:lnTo>
                    <a:lnTo>
                      <a:pt x="9007" y="0"/>
                    </a:lnTo>
                    <a:lnTo>
                      <a:pt x="6479" y="1430"/>
                    </a:lnTo>
                    <a:lnTo>
                      <a:pt x="5475" y="979"/>
                    </a:lnTo>
                    <a:lnTo>
                      <a:pt x="5308" y="2429"/>
                    </a:lnTo>
                    <a:lnTo>
                      <a:pt x="3093" y="1528"/>
                    </a:lnTo>
                    <a:lnTo>
                      <a:pt x="0" y="10754"/>
                    </a:lnTo>
                    <a:lnTo>
                      <a:pt x="84" y="109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6" name="Loiret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AF273E3-3AED-481C-BBF0-18FC73FEB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3813" y="2139231"/>
                <a:ext cx="698129" cy="591830"/>
              </a:xfrm>
              <a:custGeom>
                <a:avLst/>
                <a:gdLst>
                  <a:gd name="T0" fmla="*/ 120 w 20000"/>
                  <a:gd name="T1" fmla="*/ 7478 h 20000"/>
                  <a:gd name="T2" fmla="*/ 1670 w 20000"/>
                  <a:gd name="T3" fmla="*/ 5948 h 20000"/>
                  <a:gd name="T4" fmla="*/ 4320 w 20000"/>
                  <a:gd name="T5" fmla="*/ 5797 h 20000"/>
                  <a:gd name="T6" fmla="*/ 5680 w 20000"/>
                  <a:gd name="T7" fmla="*/ 3793 h 20000"/>
                  <a:gd name="T8" fmla="*/ 5972 w 20000"/>
                  <a:gd name="T9" fmla="*/ 1272 h 20000"/>
                  <a:gd name="T10" fmla="*/ 8657 w 20000"/>
                  <a:gd name="T11" fmla="*/ 0 h 20000"/>
                  <a:gd name="T12" fmla="*/ 9122 w 20000"/>
                  <a:gd name="T13" fmla="*/ 991 h 20000"/>
                  <a:gd name="T14" fmla="*/ 11015 w 20000"/>
                  <a:gd name="T15" fmla="*/ 582 h 20000"/>
                  <a:gd name="T16" fmla="*/ 12565 w 20000"/>
                  <a:gd name="T17" fmla="*/ 3341 h 20000"/>
                  <a:gd name="T18" fmla="*/ 11738 w 20000"/>
                  <a:gd name="T19" fmla="*/ 5043 h 20000"/>
                  <a:gd name="T20" fmla="*/ 17694 w 20000"/>
                  <a:gd name="T21" fmla="*/ 4181 h 20000"/>
                  <a:gd name="T22" fmla="*/ 18744 w 20000"/>
                  <a:gd name="T23" fmla="*/ 4849 h 20000"/>
                  <a:gd name="T24" fmla="*/ 19983 w 20000"/>
                  <a:gd name="T25" fmla="*/ 8750 h 20000"/>
                  <a:gd name="T26" fmla="*/ 18503 w 20000"/>
                  <a:gd name="T27" fmla="*/ 10496 h 20000"/>
                  <a:gd name="T28" fmla="*/ 18606 w 20000"/>
                  <a:gd name="T29" fmla="*/ 13039 h 20000"/>
                  <a:gd name="T30" fmla="*/ 16489 w 20000"/>
                  <a:gd name="T31" fmla="*/ 14375 h 20000"/>
                  <a:gd name="T32" fmla="*/ 16523 w 20000"/>
                  <a:gd name="T33" fmla="*/ 14634 h 20000"/>
                  <a:gd name="T34" fmla="*/ 18072 w 20000"/>
                  <a:gd name="T35" fmla="*/ 18039 h 20000"/>
                  <a:gd name="T36" fmla="*/ 16592 w 20000"/>
                  <a:gd name="T37" fmla="*/ 18470 h 20000"/>
                  <a:gd name="T38" fmla="*/ 16437 w 20000"/>
                  <a:gd name="T39" fmla="*/ 18513 h 20000"/>
                  <a:gd name="T40" fmla="*/ 16781 w 20000"/>
                  <a:gd name="T41" fmla="*/ 19138 h 20000"/>
                  <a:gd name="T42" fmla="*/ 15955 w 20000"/>
                  <a:gd name="T43" fmla="*/ 19741 h 20000"/>
                  <a:gd name="T44" fmla="*/ 15009 w 20000"/>
                  <a:gd name="T45" fmla="*/ 18750 h 20000"/>
                  <a:gd name="T46" fmla="*/ 14182 w 20000"/>
                  <a:gd name="T47" fmla="*/ 19978 h 20000"/>
                  <a:gd name="T48" fmla="*/ 12685 w 20000"/>
                  <a:gd name="T49" fmla="*/ 17802 h 20000"/>
                  <a:gd name="T50" fmla="*/ 8881 w 20000"/>
                  <a:gd name="T51" fmla="*/ 16659 h 20000"/>
                  <a:gd name="T52" fmla="*/ 8382 w 20000"/>
                  <a:gd name="T53" fmla="*/ 15431 h 20000"/>
                  <a:gd name="T54" fmla="*/ 6781 w 20000"/>
                  <a:gd name="T55" fmla="*/ 15216 h 20000"/>
                  <a:gd name="T56" fmla="*/ 4028 w 20000"/>
                  <a:gd name="T57" fmla="*/ 14978 h 20000"/>
                  <a:gd name="T58" fmla="*/ 3287 w 20000"/>
                  <a:gd name="T59" fmla="*/ 16164 h 20000"/>
                  <a:gd name="T60" fmla="*/ 2289 w 20000"/>
                  <a:gd name="T61" fmla="*/ 13922 h 20000"/>
                  <a:gd name="T62" fmla="*/ 1291 w 20000"/>
                  <a:gd name="T63" fmla="*/ 13297 h 20000"/>
                  <a:gd name="T64" fmla="*/ 654 w 20000"/>
                  <a:gd name="T65" fmla="*/ 14052 h 20000"/>
                  <a:gd name="T66" fmla="*/ 86 w 20000"/>
                  <a:gd name="T67" fmla="*/ 11595 h 20000"/>
                  <a:gd name="T68" fmla="*/ 861 w 20000"/>
                  <a:gd name="T69" fmla="*/ 10431 h 20000"/>
                  <a:gd name="T70" fmla="*/ 0 w 20000"/>
                  <a:gd name="T71" fmla="*/ 8039 h 20000"/>
                  <a:gd name="T72" fmla="*/ 120 w 20000"/>
                  <a:gd name="T73" fmla="*/ 7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20" y="7478"/>
                    </a:moveTo>
                    <a:lnTo>
                      <a:pt x="1670" y="5948"/>
                    </a:lnTo>
                    <a:lnTo>
                      <a:pt x="4320" y="5797"/>
                    </a:lnTo>
                    <a:lnTo>
                      <a:pt x="5680" y="3793"/>
                    </a:lnTo>
                    <a:lnTo>
                      <a:pt x="5972" y="1272"/>
                    </a:lnTo>
                    <a:lnTo>
                      <a:pt x="8657" y="0"/>
                    </a:lnTo>
                    <a:lnTo>
                      <a:pt x="9122" y="991"/>
                    </a:lnTo>
                    <a:lnTo>
                      <a:pt x="11015" y="582"/>
                    </a:lnTo>
                    <a:lnTo>
                      <a:pt x="12565" y="3341"/>
                    </a:lnTo>
                    <a:lnTo>
                      <a:pt x="11738" y="5043"/>
                    </a:lnTo>
                    <a:lnTo>
                      <a:pt x="17694" y="4181"/>
                    </a:lnTo>
                    <a:lnTo>
                      <a:pt x="18744" y="4849"/>
                    </a:lnTo>
                    <a:lnTo>
                      <a:pt x="19983" y="8750"/>
                    </a:lnTo>
                    <a:lnTo>
                      <a:pt x="18503" y="10496"/>
                    </a:lnTo>
                    <a:lnTo>
                      <a:pt x="18606" y="13039"/>
                    </a:lnTo>
                    <a:lnTo>
                      <a:pt x="16489" y="14375"/>
                    </a:lnTo>
                    <a:lnTo>
                      <a:pt x="16523" y="14634"/>
                    </a:lnTo>
                    <a:lnTo>
                      <a:pt x="18072" y="18039"/>
                    </a:lnTo>
                    <a:lnTo>
                      <a:pt x="16592" y="18470"/>
                    </a:lnTo>
                    <a:lnTo>
                      <a:pt x="16437" y="18513"/>
                    </a:lnTo>
                    <a:lnTo>
                      <a:pt x="16781" y="19138"/>
                    </a:lnTo>
                    <a:lnTo>
                      <a:pt x="15955" y="19741"/>
                    </a:lnTo>
                    <a:lnTo>
                      <a:pt x="15009" y="18750"/>
                    </a:lnTo>
                    <a:lnTo>
                      <a:pt x="14182" y="19978"/>
                    </a:lnTo>
                    <a:lnTo>
                      <a:pt x="12685" y="17802"/>
                    </a:lnTo>
                    <a:lnTo>
                      <a:pt x="8881" y="16659"/>
                    </a:lnTo>
                    <a:lnTo>
                      <a:pt x="8382" y="15431"/>
                    </a:lnTo>
                    <a:lnTo>
                      <a:pt x="6781" y="15216"/>
                    </a:lnTo>
                    <a:lnTo>
                      <a:pt x="4028" y="14978"/>
                    </a:lnTo>
                    <a:lnTo>
                      <a:pt x="3287" y="16164"/>
                    </a:lnTo>
                    <a:lnTo>
                      <a:pt x="2289" y="13922"/>
                    </a:lnTo>
                    <a:lnTo>
                      <a:pt x="1291" y="13297"/>
                    </a:lnTo>
                    <a:lnTo>
                      <a:pt x="654" y="14052"/>
                    </a:lnTo>
                    <a:lnTo>
                      <a:pt x="86" y="11595"/>
                    </a:lnTo>
                    <a:lnTo>
                      <a:pt x="861" y="10431"/>
                    </a:lnTo>
                    <a:lnTo>
                      <a:pt x="0" y="8039"/>
                    </a:lnTo>
                    <a:lnTo>
                      <a:pt x="120" y="7478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7" name="Loir-et-Cher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677FDCD1-347A-4DAE-8008-2BFCA1216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083" y="2271796"/>
                <a:ext cx="725154" cy="650853"/>
              </a:xfrm>
              <a:custGeom>
                <a:avLst/>
                <a:gdLst>
                  <a:gd name="T0" fmla="*/ 199 w 20000"/>
                  <a:gd name="T1" fmla="*/ 9139 h 20000"/>
                  <a:gd name="T2" fmla="*/ 381 w 20000"/>
                  <a:gd name="T3" fmla="*/ 9061 h 20000"/>
                  <a:gd name="T4" fmla="*/ 3344 w 20000"/>
                  <a:gd name="T5" fmla="*/ 9335 h 20000"/>
                  <a:gd name="T6" fmla="*/ 3377 w 20000"/>
                  <a:gd name="T7" fmla="*/ 11076 h 20000"/>
                  <a:gd name="T8" fmla="*/ 4023 w 20000"/>
                  <a:gd name="T9" fmla="*/ 10470 h 20000"/>
                  <a:gd name="T10" fmla="*/ 5414 w 20000"/>
                  <a:gd name="T11" fmla="*/ 11096 h 20000"/>
                  <a:gd name="T12" fmla="*/ 6523 w 20000"/>
                  <a:gd name="T13" fmla="*/ 14481 h 20000"/>
                  <a:gd name="T14" fmla="*/ 6142 w 20000"/>
                  <a:gd name="T15" fmla="*/ 17573 h 20000"/>
                  <a:gd name="T16" fmla="*/ 7798 w 20000"/>
                  <a:gd name="T17" fmla="*/ 17886 h 20000"/>
                  <a:gd name="T18" fmla="*/ 8775 w 20000"/>
                  <a:gd name="T19" fmla="*/ 19980 h 20000"/>
                  <a:gd name="T20" fmla="*/ 12003 w 20000"/>
                  <a:gd name="T21" fmla="*/ 18239 h 20000"/>
                  <a:gd name="T22" fmla="*/ 14950 w 20000"/>
                  <a:gd name="T23" fmla="*/ 19530 h 20000"/>
                  <a:gd name="T24" fmla="*/ 15795 w 20000"/>
                  <a:gd name="T25" fmla="*/ 19472 h 20000"/>
                  <a:gd name="T26" fmla="*/ 16209 w 20000"/>
                  <a:gd name="T27" fmla="*/ 18102 h 20000"/>
                  <a:gd name="T28" fmla="*/ 18825 w 20000"/>
                  <a:gd name="T29" fmla="*/ 17886 h 20000"/>
                  <a:gd name="T30" fmla="*/ 18377 w 20000"/>
                  <a:gd name="T31" fmla="*/ 15362 h 20000"/>
                  <a:gd name="T32" fmla="*/ 19685 w 20000"/>
                  <a:gd name="T33" fmla="*/ 15675 h 20000"/>
                  <a:gd name="T34" fmla="*/ 19983 w 20000"/>
                  <a:gd name="T35" fmla="*/ 13914 h 20000"/>
                  <a:gd name="T36" fmla="*/ 18460 w 20000"/>
                  <a:gd name="T37" fmla="*/ 11977 h 20000"/>
                  <a:gd name="T38" fmla="*/ 19950 w 20000"/>
                  <a:gd name="T39" fmla="*/ 11135 h 20000"/>
                  <a:gd name="T40" fmla="*/ 19470 w 20000"/>
                  <a:gd name="T41" fmla="*/ 10000 h 20000"/>
                  <a:gd name="T42" fmla="*/ 17930 w 20000"/>
                  <a:gd name="T43" fmla="*/ 9824 h 20000"/>
                  <a:gd name="T44" fmla="*/ 15281 w 20000"/>
                  <a:gd name="T45" fmla="*/ 9609 h 20000"/>
                  <a:gd name="T46" fmla="*/ 14570 w 20000"/>
                  <a:gd name="T47" fmla="*/ 10685 h 20000"/>
                  <a:gd name="T48" fmla="*/ 13609 w 20000"/>
                  <a:gd name="T49" fmla="*/ 8630 h 20000"/>
                  <a:gd name="T50" fmla="*/ 12649 w 20000"/>
                  <a:gd name="T51" fmla="*/ 8082 h 20000"/>
                  <a:gd name="T52" fmla="*/ 12020 w 20000"/>
                  <a:gd name="T53" fmla="*/ 8767 h 20000"/>
                  <a:gd name="T54" fmla="*/ 11490 w 20000"/>
                  <a:gd name="T55" fmla="*/ 6517 h 20000"/>
                  <a:gd name="T56" fmla="*/ 12235 w 20000"/>
                  <a:gd name="T57" fmla="*/ 5479 h 20000"/>
                  <a:gd name="T58" fmla="*/ 11407 w 20000"/>
                  <a:gd name="T59" fmla="*/ 3288 h 20000"/>
                  <a:gd name="T60" fmla="*/ 10430 w 20000"/>
                  <a:gd name="T61" fmla="*/ 2720 h 20000"/>
                  <a:gd name="T62" fmla="*/ 9570 w 20000"/>
                  <a:gd name="T63" fmla="*/ 3816 h 20000"/>
                  <a:gd name="T64" fmla="*/ 7566 w 20000"/>
                  <a:gd name="T65" fmla="*/ 3444 h 20000"/>
                  <a:gd name="T66" fmla="*/ 6507 w 20000"/>
                  <a:gd name="T67" fmla="*/ 1135 h 20000"/>
                  <a:gd name="T68" fmla="*/ 5298 w 20000"/>
                  <a:gd name="T69" fmla="*/ 939 h 20000"/>
                  <a:gd name="T70" fmla="*/ 5662 w 20000"/>
                  <a:gd name="T71" fmla="*/ 0 h 20000"/>
                  <a:gd name="T72" fmla="*/ 3427 w 20000"/>
                  <a:gd name="T73" fmla="*/ 470 h 20000"/>
                  <a:gd name="T74" fmla="*/ 2765 w 20000"/>
                  <a:gd name="T75" fmla="*/ 1233 h 20000"/>
                  <a:gd name="T76" fmla="*/ 2980 w 20000"/>
                  <a:gd name="T77" fmla="*/ 4873 h 20000"/>
                  <a:gd name="T78" fmla="*/ 2202 w 20000"/>
                  <a:gd name="T79" fmla="*/ 4814 h 20000"/>
                  <a:gd name="T80" fmla="*/ 2268 w 20000"/>
                  <a:gd name="T81" fmla="*/ 6164 h 20000"/>
                  <a:gd name="T82" fmla="*/ 0 w 20000"/>
                  <a:gd name="T83" fmla="*/ 8650 h 20000"/>
                  <a:gd name="T84" fmla="*/ 199 w 20000"/>
                  <a:gd name="T85" fmla="*/ 913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9" y="9139"/>
                    </a:moveTo>
                    <a:lnTo>
                      <a:pt x="381" y="9061"/>
                    </a:lnTo>
                    <a:lnTo>
                      <a:pt x="3344" y="9335"/>
                    </a:lnTo>
                    <a:lnTo>
                      <a:pt x="3377" y="11076"/>
                    </a:lnTo>
                    <a:lnTo>
                      <a:pt x="4023" y="10470"/>
                    </a:lnTo>
                    <a:lnTo>
                      <a:pt x="5414" y="11096"/>
                    </a:lnTo>
                    <a:lnTo>
                      <a:pt x="6523" y="14481"/>
                    </a:lnTo>
                    <a:lnTo>
                      <a:pt x="6142" y="17573"/>
                    </a:lnTo>
                    <a:lnTo>
                      <a:pt x="7798" y="17886"/>
                    </a:lnTo>
                    <a:lnTo>
                      <a:pt x="8775" y="19980"/>
                    </a:lnTo>
                    <a:lnTo>
                      <a:pt x="12003" y="18239"/>
                    </a:lnTo>
                    <a:lnTo>
                      <a:pt x="14950" y="19530"/>
                    </a:lnTo>
                    <a:lnTo>
                      <a:pt x="15795" y="19472"/>
                    </a:lnTo>
                    <a:lnTo>
                      <a:pt x="16209" y="18102"/>
                    </a:lnTo>
                    <a:lnTo>
                      <a:pt x="18825" y="17886"/>
                    </a:lnTo>
                    <a:lnTo>
                      <a:pt x="18377" y="15362"/>
                    </a:lnTo>
                    <a:lnTo>
                      <a:pt x="19685" y="15675"/>
                    </a:lnTo>
                    <a:lnTo>
                      <a:pt x="19983" y="13914"/>
                    </a:lnTo>
                    <a:lnTo>
                      <a:pt x="18460" y="11977"/>
                    </a:lnTo>
                    <a:lnTo>
                      <a:pt x="19950" y="11135"/>
                    </a:lnTo>
                    <a:lnTo>
                      <a:pt x="19470" y="10000"/>
                    </a:lnTo>
                    <a:lnTo>
                      <a:pt x="17930" y="9824"/>
                    </a:lnTo>
                    <a:lnTo>
                      <a:pt x="15281" y="9609"/>
                    </a:lnTo>
                    <a:lnTo>
                      <a:pt x="14570" y="10685"/>
                    </a:lnTo>
                    <a:lnTo>
                      <a:pt x="13609" y="8630"/>
                    </a:lnTo>
                    <a:lnTo>
                      <a:pt x="12649" y="8082"/>
                    </a:lnTo>
                    <a:lnTo>
                      <a:pt x="12020" y="8767"/>
                    </a:lnTo>
                    <a:lnTo>
                      <a:pt x="11490" y="6517"/>
                    </a:lnTo>
                    <a:lnTo>
                      <a:pt x="12235" y="5479"/>
                    </a:lnTo>
                    <a:lnTo>
                      <a:pt x="11407" y="3288"/>
                    </a:lnTo>
                    <a:lnTo>
                      <a:pt x="10430" y="2720"/>
                    </a:lnTo>
                    <a:lnTo>
                      <a:pt x="9570" y="3816"/>
                    </a:lnTo>
                    <a:lnTo>
                      <a:pt x="7566" y="3444"/>
                    </a:lnTo>
                    <a:lnTo>
                      <a:pt x="6507" y="1135"/>
                    </a:lnTo>
                    <a:lnTo>
                      <a:pt x="5298" y="939"/>
                    </a:lnTo>
                    <a:lnTo>
                      <a:pt x="5662" y="0"/>
                    </a:lnTo>
                    <a:lnTo>
                      <a:pt x="3427" y="470"/>
                    </a:lnTo>
                    <a:lnTo>
                      <a:pt x="2765" y="1233"/>
                    </a:lnTo>
                    <a:lnTo>
                      <a:pt x="2980" y="4873"/>
                    </a:lnTo>
                    <a:lnTo>
                      <a:pt x="2202" y="4814"/>
                    </a:lnTo>
                    <a:lnTo>
                      <a:pt x="2268" y="6164"/>
                    </a:lnTo>
                    <a:lnTo>
                      <a:pt x="0" y="8650"/>
                    </a:lnTo>
                    <a:lnTo>
                      <a:pt x="199" y="9139"/>
                    </a:lnTo>
                    <a:close/>
                  </a:path>
                </a:pathLst>
              </a:custGeom>
              <a:solidFill>
                <a:srgbClr val="003287">
                  <a:lumMod val="40000"/>
                  <a:lumOff val="6000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2667" b="1" kern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endParaRPr>
              </a:p>
            </p:txBody>
          </p:sp>
          <p:sp>
            <p:nvSpPr>
              <p:cNvPr id="288" name="Corse-du-Sud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D6C045BF-2A5D-4883-B699-17BCFBFFC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5058" y="5599319"/>
                <a:ext cx="409869" cy="705091"/>
              </a:xfrm>
              <a:custGeom>
                <a:avLst/>
                <a:gdLst>
                  <a:gd name="T0" fmla="*/ 3578 w 20000"/>
                  <a:gd name="T1" fmla="*/ 2134 h 20000"/>
                  <a:gd name="T2" fmla="*/ 1496 w 20000"/>
                  <a:gd name="T3" fmla="*/ 542 h 20000"/>
                  <a:gd name="T4" fmla="*/ 440 w 20000"/>
                  <a:gd name="T5" fmla="*/ 850 h 20000"/>
                  <a:gd name="T6" fmla="*/ 1056 w 20000"/>
                  <a:gd name="T7" fmla="*/ 0 h 20000"/>
                  <a:gd name="T8" fmla="*/ 1496 w 20000"/>
                  <a:gd name="T9" fmla="*/ 235 h 20000"/>
                  <a:gd name="T10" fmla="*/ 7419 w 20000"/>
                  <a:gd name="T11" fmla="*/ 1103 h 20000"/>
                  <a:gd name="T12" fmla="*/ 8475 w 20000"/>
                  <a:gd name="T13" fmla="*/ 2550 h 20000"/>
                  <a:gd name="T14" fmla="*/ 11760 w 20000"/>
                  <a:gd name="T15" fmla="*/ 3544 h 20000"/>
                  <a:gd name="T16" fmla="*/ 14399 w 20000"/>
                  <a:gd name="T17" fmla="*/ 7125 h 20000"/>
                  <a:gd name="T18" fmla="*/ 15748 w 20000"/>
                  <a:gd name="T19" fmla="*/ 7125 h 20000"/>
                  <a:gd name="T20" fmla="*/ 15924 w 20000"/>
                  <a:gd name="T21" fmla="*/ 10470 h 20000"/>
                  <a:gd name="T22" fmla="*/ 17801 w 20000"/>
                  <a:gd name="T23" fmla="*/ 10995 h 20000"/>
                  <a:gd name="T24" fmla="*/ 19912 w 20000"/>
                  <a:gd name="T25" fmla="*/ 10362 h 20000"/>
                  <a:gd name="T26" fmla="*/ 19971 w 20000"/>
                  <a:gd name="T27" fmla="*/ 14087 h 20000"/>
                  <a:gd name="T28" fmla="*/ 15543 w 20000"/>
                  <a:gd name="T29" fmla="*/ 19982 h 20000"/>
                  <a:gd name="T30" fmla="*/ 12581 w 20000"/>
                  <a:gd name="T31" fmla="*/ 19512 h 20000"/>
                  <a:gd name="T32" fmla="*/ 12933 w 20000"/>
                  <a:gd name="T33" fmla="*/ 18590 h 20000"/>
                  <a:gd name="T34" fmla="*/ 5132 w 20000"/>
                  <a:gd name="T35" fmla="*/ 15986 h 20000"/>
                  <a:gd name="T36" fmla="*/ 5630 w 20000"/>
                  <a:gd name="T37" fmla="*/ 14521 h 20000"/>
                  <a:gd name="T38" fmla="*/ 8446 w 20000"/>
                  <a:gd name="T39" fmla="*/ 13743 h 20000"/>
                  <a:gd name="T40" fmla="*/ 2493 w 20000"/>
                  <a:gd name="T41" fmla="*/ 12586 h 20000"/>
                  <a:gd name="T42" fmla="*/ 5865 w 20000"/>
                  <a:gd name="T43" fmla="*/ 9530 h 20000"/>
                  <a:gd name="T44" fmla="*/ 4604 w 20000"/>
                  <a:gd name="T45" fmla="*/ 8825 h 20000"/>
                  <a:gd name="T46" fmla="*/ 1290 w 20000"/>
                  <a:gd name="T47" fmla="*/ 9349 h 20000"/>
                  <a:gd name="T48" fmla="*/ 1056 w 20000"/>
                  <a:gd name="T49" fmla="*/ 8083 h 20000"/>
                  <a:gd name="T50" fmla="*/ 4692 w 20000"/>
                  <a:gd name="T51" fmla="*/ 6456 h 20000"/>
                  <a:gd name="T52" fmla="*/ 352 w 20000"/>
                  <a:gd name="T53" fmla="*/ 4503 h 20000"/>
                  <a:gd name="T54" fmla="*/ 0 w 20000"/>
                  <a:gd name="T55" fmla="*/ 2821 h 20000"/>
                  <a:gd name="T56" fmla="*/ 3578 w 20000"/>
                  <a:gd name="T57" fmla="*/ 213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000" h="20000">
                    <a:moveTo>
                      <a:pt x="3578" y="2134"/>
                    </a:moveTo>
                    <a:lnTo>
                      <a:pt x="1496" y="542"/>
                    </a:lnTo>
                    <a:lnTo>
                      <a:pt x="440" y="850"/>
                    </a:lnTo>
                    <a:lnTo>
                      <a:pt x="1056" y="0"/>
                    </a:lnTo>
                    <a:lnTo>
                      <a:pt x="1496" y="235"/>
                    </a:lnTo>
                    <a:lnTo>
                      <a:pt x="7419" y="1103"/>
                    </a:lnTo>
                    <a:lnTo>
                      <a:pt x="8475" y="2550"/>
                    </a:lnTo>
                    <a:lnTo>
                      <a:pt x="11760" y="3544"/>
                    </a:lnTo>
                    <a:lnTo>
                      <a:pt x="14399" y="7125"/>
                    </a:lnTo>
                    <a:lnTo>
                      <a:pt x="15748" y="7125"/>
                    </a:lnTo>
                    <a:lnTo>
                      <a:pt x="15924" y="10470"/>
                    </a:lnTo>
                    <a:lnTo>
                      <a:pt x="17801" y="10995"/>
                    </a:lnTo>
                    <a:lnTo>
                      <a:pt x="19912" y="10362"/>
                    </a:lnTo>
                    <a:lnTo>
                      <a:pt x="19971" y="14087"/>
                    </a:lnTo>
                    <a:lnTo>
                      <a:pt x="15543" y="19982"/>
                    </a:lnTo>
                    <a:lnTo>
                      <a:pt x="12581" y="19512"/>
                    </a:lnTo>
                    <a:lnTo>
                      <a:pt x="12933" y="18590"/>
                    </a:lnTo>
                    <a:lnTo>
                      <a:pt x="5132" y="15986"/>
                    </a:lnTo>
                    <a:lnTo>
                      <a:pt x="5630" y="14521"/>
                    </a:lnTo>
                    <a:lnTo>
                      <a:pt x="8446" y="13743"/>
                    </a:lnTo>
                    <a:lnTo>
                      <a:pt x="2493" y="12586"/>
                    </a:lnTo>
                    <a:lnTo>
                      <a:pt x="5865" y="9530"/>
                    </a:lnTo>
                    <a:lnTo>
                      <a:pt x="4604" y="8825"/>
                    </a:lnTo>
                    <a:lnTo>
                      <a:pt x="1290" y="9349"/>
                    </a:lnTo>
                    <a:lnTo>
                      <a:pt x="1056" y="8083"/>
                    </a:lnTo>
                    <a:lnTo>
                      <a:pt x="4692" y="6456"/>
                    </a:lnTo>
                    <a:lnTo>
                      <a:pt x="352" y="4503"/>
                    </a:lnTo>
                    <a:lnTo>
                      <a:pt x="0" y="2821"/>
                    </a:lnTo>
                    <a:lnTo>
                      <a:pt x="3578" y="2134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b="1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89" name="Haute-Corse">
                <a:hlinkHover r:id="" action="ppaction://macro?name=Affichage_nom_dept"/>
                <a:extLst>
                  <a:ext uri="{FF2B5EF4-FFF2-40B4-BE49-F238E27FC236}">
                    <a16:creationId xmlns:a16="http://schemas.microsoft.com/office/drawing/2014/main" id="{42AD560D-8206-457B-9CA6-B590744D9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6077" y="5176584"/>
                <a:ext cx="469924" cy="811971"/>
              </a:xfrm>
              <a:custGeom>
                <a:avLst/>
                <a:gdLst>
                  <a:gd name="T0" fmla="*/ 383 w 20000"/>
                  <a:gd name="T1" fmla="*/ 10636 h 20000"/>
                  <a:gd name="T2" fmla="*/ 5543 w 20000"/>
                  <a:gd name="T3" fmla="*/ 11375 h 20000"/>
                  <a:gd name="T4" fmla="*/ 6462 w 20000"/>
                  <a:gd name="T5" fmla="*/ 12647 h 20000"/>
                  <a:gd name="T6" fmla="*/ 9323 w 20000"/>
                  <a:gd name="T7" fmla="*/ 13511 h 20000"/>
                  <a:gd name="T8" fmla="*/ 11622 w 20000"/>
                  <a:gd name="T9" fmla="*/ 16622 h 20000"/>
                  <a:gd name="T10" fmla="*/ 12771 w 20000"/>
                  <a:gd name="T11" fmla="*/ 16622 h 20000"/>
                  <a:gd name="T12" fmla="*/ 12950 w 20000"/>
                  <a:gd name="T13" fmla="*/ 19513 h 20000"/>
                  <a:gd name="T14" fmla="*/ 14559 w 20000"/>
                  <a:gd name="T15" fmla="*/ 19984 h 20000"/>
                  <a:gd name="T16" fmla="*/ 16424 w 20000"/>
                  <a:gd name="T17" fmla="*/ 19434 h 20000"/>
                  <a:gd name="T18" fmla="*/ 19719 w 20000"/>
                  <a:gd name="T19" fmla="*/ 15350 h 20000"/>
                  <a:gd name="T20" fmla="*/ 19974 w 20000"/>
                  <a:gd name="T21" fmla="*/ 12474 h 20000"/>
                  <a:gd name="T22" fmla="*/ 19489 w 20000"/>
                  <a:gd name="T23" fmla="*/ 7745 h 20000"/>
                  <a:gd name="T24" fmla="*/ 17778 w 20000"/>
                  <a:gd name="T25" fmla="*/ 5876 h 20000"/>
                  <a:gd name="T26" fmla="*/ 18672 w 20000"/>
                  <a:gd name="T27" fmla="*/ 3189 h 20000"/>
                  <a:gd name="T28" fmla="*/ 17522 w 20000"/>
                  <a:gd name="T29" fmla="*/ 0 h 20000"/>
                  <a:gd name="T30" fmla="*/ 15837 w 20000"/>
                  <a:gd name="T31" fmla="*/ 173 h 20000"/>
                  <a:gd name="T32" fmla="*/ 15326 w 20000"/>
                  <a:gd name="T33" fmla="*/ 5310 h 20000"/>
                  <a:gd name="T34" fmla="*/ 11954 w 20000"/>
                  <a:gd name="T35" fmla="*/ 4540 h 20000"/>
                  <a:gd name="T36" fmla="*/ 3959 w 20000"/>
                  <a:gd name="T37" fmla="*/ 7541 h 20000"/>
                  <a:gd name="T38" fmla="*/ 2989 w 20000"/>
                  <a:gd name="T39" fmla="*/ 7086 h 20000"/>
                  <a:gd name="T40" fmla="*/ 1660 w 20000"/>
                  <a:gd name="T41" fmla="*/ 9725 h 20000"/>
                  <a:gd name="T42" fmla="*/ 0 w 20000"/>
                  <a:gd name="T43" fmla="*/ 10416 h 20000"/>
                  <a:gd name="T44" fmla="*/ 383 w 20000"/>
                  <a:gd name="T45" fmla="*/ 1063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00" h="20000">
                    <a:moveTo>
                      <a:pt x="383" y="10636"/>
                    </a:moveTo>
                    <a:lnTo>
                      <a:pt x="5543" y="11375"/>
                    </a:lnTo>
                    <a:lnTo>
                      <a:pt x="6462" y="12647"/>
                    </a:lnTo>
                    <a:lnTo>
                      <a:pt x="9323" y="13511"/>
                    </a:lnTo>
                    <a:lnTo>
                      <a:pt x="11622" y="16622"/>
                    </a:lnTo>
                    <a:lnTo>
                      <a:pt x="12771" y="16622"/>
                    </a:lnTo>
                    <a:lnTo>
                      <a:pt x="12950" y="19513"/>
                    </a:lnTo>
                    <a:lnTo>
                      <a:pt x="14559" y="19984"/>
                    </a:lnTo>
                    <a:lnTo>
                      <a:pt x="16424" y="19434"/>
                    </a:lnTo>
                    <a:lnTo>
                      <a:pt x="19719" y="15350"/>
                    </a:lnTo>
                    <a:lnTo>
                      <a:pt x="19974" y="12474"/>
                    </a:lnTo>
                    <a:lnTo>
                      <a:pt x="19489" y="7745"/>
                    </a:lnTo>
                    <a:lnTo>
                      <a:pt x="17778" y="5876"/>
                    </a:lnTo>
                    <a:lnTo>
                      <a:pt x="18672" y="3189"/>
                    </a:lnTo>
                    <a:lnTo>
                      <a:pt x="17522" y="0"/>
                    </a:lnTo>
                    <a:lnTo>
                      <a:pt x="15837" y="173"/>
                    </a:lnTo>
                    <a:lnTo>
                      <a:pt x="15326" y="5310"/>
                    </a:lnTo>
                    <a:lnTo>
                      <a:pt x="11954" y="4540"/>
                    </a:lnTo>
                    <a:lnTo>
                      <a:pt x="3959" y="7541"/>
                    </a:lnTo>
                    <a:lnTo>
                      <a:pt x="2989" y="7086"/>
                    </a:lnTo>
                    <a:lnTo>
                      <a:pt x="1660" y="9725"/>
                    </a:lnTo>
                    <a:lnTo>
                      <a:pt x="0" y="10416"/>
                    </a:lnTo>
                    <a:lnTo>
                      <a:pt x="383" y="10636"/>
                    </a:lnTo>
                    <a:close/>
                  </a:path>
                </a:pathLst>
              </a:custGeom>
              <a:solidFill>
                <a:srgbClr val="69A1FF"/>
              </a:solidFill>
              <a:ln w="635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>
                  <a:defRPr/>
                </a:pPr>
                <a:endParaRPr lang="fr-FR" sz="1500" b="1" kern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90" name="ZoneTexte 289">
                <a:extLst>
                  <a:ext uri="{FF2B5EF4-FFF2-40B4-BE49-F238E27FC236}">
                    <a16:creationId xmlns:a16="http://schemas.microsoft.com/office/drawing/2014/main" id="{ACEFD5C8-F624-49DA-BC83-AE97BF26C131}"/>
                  </a:ext>
                </a:extLst>
              </p:cNvPr>
              <p:cNvSpPr txBox="1"/>
              <p:nvPr/>
            </p:nvSpPr>
            <p:spPr>
              <a:xfrm>
                <a:off x="7506095" y="3317982"/>
                <a:ext cx="684296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00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03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Allier</a:t>
                </a:r>
              </a:p>
            </p:txBody>
          </p:sp>
          <p:sp>
            <p:nvSpPr>
              <p:cNvPr id="291" name="ZoneTexte 290">
                <a:extLst>
                  <a:ext uri="{FF2B5EF4-FFF2-40B4-BE49-F238E27FC236}">
                    <a16:creationId xmlns:a16="http://schemas.microsoft.com/office/drawing/2014/main" id="{A67051E5-792F-4FDD-BE63-1C76A59175CE}"/>
                  </a:ext>
                </a:extLst>
              </p:cNvPr>
              <p:cNvSpPr txBox="1"/>
              <p:nvPr/>
            </p:nvSpPr>
            <p:spPr>
              <a:xfrm>
                <a:off x="7893775" y="3662069"/>
                <a:ext cx="727029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42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Loire</a:t>
                </a:r>
              </a:p>
              <a:p>
                <a:pPr algn="ctr" defTabSz="761970">
                  <a:defRPr/>
                </a:pPr>
                <a:endParaRPr lang="fr-FR" sz="583" kern="0">
                  <a:solidFill>
                    <a:srgbClr val="000000"/>
                  </a:solidFill>
                  <a:latin typeface="Calibri"/>
                  <a:cs typeface="Gisha" pitchFamily="34" charset="-79"/>
                </a:endParaRPr>
              </a:p>
            </p:txBody>
          </p:sp>
          <p:sp>
            <p:nvSpPr>
              <p:cNvPr id="292" name="ZoneTexte 291">
                <a:extLst>
                  <a:ext uri="{FF2B5EF4-FFF2-40B4-BE49-F238E27FC236}">
                    <a16:creationId xmlns:a16="http://schemas.microsoft.com/office/drawing/2014/main" id="{6F951595-00D2-4CFF-B804-25FF1A46D62D}"/>
                  </a:ext>
                </a:extLst>
              </p:cNvPr>
              <p:cNvSpPr txBox="1"/>
              <p:nvPr/>
            </p:nvSpPr>
            <p:spPr>
              <a:xfrm>
                <a:off x="7274328" y="4221893"/>
                <a:ext cx="743278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15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Cantal</a:t>
                </a:r>
              </a:p>
            </p:txBody>
          </p: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502B9BC4-34CF-4555-BD08-70134554FFB3}"/>
                  </a:ext>
                </a:extLst>
              </p:cNvPr>
              <p:cNvSpPr txBox="1"/>
              <p:nvPr/>
            </p:nvSpPr>
            <p:spPr>
              <a:xfrm>
                <a:off x="7559486" y="4121629"/>
                <a:ext cx="1159397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43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Haute-Loire</a:t>
                </a:r>
              </a:p>
            </p:txBody>
          </p:sp>
          <p:sp>
            <p:nvSpPr>
              <p:cNvPr id="294" name="ZoneTexte 293">
                <a:extLst>
                  <a:ext uri="{FF2B5EF4-FFF2-40B4-BE49-F238E27FC236}">
                    <a16:creationId xmlns:a16="http://schemas.microsoft.com/office/drawing/2014/main" id="{8DCEEE01-7F56-4854-B2D3-4F0A597B7746}"/>
                  </a:ext>
                </a:extLst>
              </p:cNvPr>
              <p:cNvSpPr txBox="1"/>
              <p:nvPr/>
            </p:nvSpPr>
            <p:spPr>
              <a:xfrm>
                <a:off x="7448745" y="3761360"/>
                <a:ext cx="777812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63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Puy de Dôme</a:t>
                </a:r>
              </a:p>
            </p:txBody>
          </p:sp>
          <p:sp>
            <p:nvSpPr>
              <p:cNvPr id="295" name="ZoneTexte 294">
                <a:extLst>
                  <a:ext uri="{FF2B5EF4-FFF2-40B4-BE49-F238E27FC236}">
                    <a16:creationId xmlns:a16="http://schemas.microsoft.com/office/drawing/2014/main" id="{773805E0-D9C1-477B-B7B9-426143234489}"/>
                  </a:ext>
                </a:extLst>
              </p:cNvPr>
              <p:cNvSpPr txBox="1"/>
              <p:nvPr/>
            </p:nvSpPr>
            <p:spPr>
              <a:xfrm>
                <a:off x="8253100" y="4346487"/>
                <a:ext cx="771408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07-26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Drôme Ardèche</a:t>
                </a:r>
              </a:p>
            </p:txBody>
          </p:sp>
          <p:sp>
            <p:nvSpPr>
              <p:cNvPr id="296" name="ZoneTexte 295">
                <a:extLst>
                  <a:ext uri="{FF2B5EF4-FFF2-40B4-BE49-F238E27FC236}">
                    <a16:creationId xmlns:a16="http://schemas.microsoft.com/office/drawing/2014/main" id="{821A23B5-CBFF-426C-9877-48CB845C42FF}"/>
                  </a:ext>
                </a:extLst>
              </p:cNvPr>
              <p:cNvSpPr txBox="1"/>
              <p:nvPr/>
            </p:nvSpPr>
            <p:spPr>
              <a:xfrm>
                <a:off x="9009493" y="3888169"/>
                <a:ext cx="70634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73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Savoie</a:t>
                </a:r>
              </a:p>
            </p:txBody>
          </p: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C5C9DECD-01EF-47AA-A378-515ECEBE08A6}"/>
                  </a:ext>
                </a:extLst>
              </p:cNvPr>
              <p:cNvSpPr txBox="1"/>
              <p:nvPr/>
            </p:nvSpPr>
            <p:spPr>
              <a:xfrm>
                <a:off x="8529293" y="4068520"/>
                <a:ext cx="850092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38 Isère</a:t>
                </a:r>
              </a:p>
            </p:txBody>
          </p:sp>
          <p:sp>
            <p:nvSpPr>
              <p:cNvPr id="298" name="ZoneTexte 297">
                <a:extLst>
                  <a:ext uri="{FF2B5EF4-FFF2-40B4-BE49-F238E27FC236}">
                    <a16:creationId xmlns:a16="http://schemas.microsoft.com/office/drawing/2014/main" id="{721CF19C-03DD-482E-B145-0D7547BE0E40}"/>
                  </a:ext>
                </a:extLst>
              </p:cNvPr>
              <p:cNvSpPr txBox="1"/>
              <p:nvPr/>
            </p:nvSpPr>
            <p:spPr>
              <a:xfrm>
                <a:off x="8565166" y="3497909"/>
                <a:ext cx="591332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01 Ain</a:t>
                </a:r>
              </a:p>
            </p:txBody>
          </p:sp>
          <p:sp>
            <p:nvSpPr>
              <p:cNvPr id="299" name="ZoneTexte 298">
                <a:extLst>
                  <a:ext uri="{FF2B5EF4-FFF2-40B4-BE49-F238E27FC236}">
                    <a16:creationId xmlns:a16="http://schemas.microsoft.com/office/drawing/2014/main" id="{1B5B65B8-3CBF-4960-804E-D9B8FA078DBF}"/>
                  </a:ext>
                </a:extLst>
              </p:cNvPr>
              <p:cNvSpPr txBox="1"/>
              <p:nvPr/>
            </p:nvSpPr>
            <p:spPr>
              <a:xfrm>
                <a:off x="8161723" y="3546092"/>
                <a:ext cx="708128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69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Rhône</a:t>
                </a:r>
              </a:p>
            </p:txBody>
          </p:sp>
          <p:sp>
            <p:nvSpPr>
              <p:cNvPr id="300" name="ZoneTexte 299">
                <a:extLst>
                  <a:ext uri="{FF2B5EF4-FFF2-40B4-BE49-F238E27FC236}">
                    <a16:creationId xmlns:a16="http://schemas.microsoft.com/office/drawing/2014/main" id="{9A33EAF2-661B-411C-80CD-75F1A42E6E9E}"/>
                  </a:ext>
                </a:extLst>
              </p:cNvPr>
              <p:cNvSpPr txBox="1"/>
              <p:nvPr/>
            </p:nvSpPr>
            <p:spPr>
              <a:xfrm>
                <a:off x="8875796" y="3506946"/>
                <a:ext cx="1072631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74 </a:t>
                </a:r>
              </a:p>
              <a:p>
                <a:pPr algn="ctr" defTabSz="761970">
                  <a:defRPr/>
                </a:pPr>
                <a:r>
                  <a:rPr lang="fr-FR" sz="583" kern="0" err="1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Hte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-Savoie Pays de Gex</a:t>
                </a:r>
              </a:p>
            </p:txBody>
          </p:sp>
          <p:sp>
            <p:nvSpPr>
              <p:cNvPr id="301" name="ZoneTexte 300">
                <a:extLst>
                  <a:ext uri="{FF2B5EF4-FFF2-40B4-BE49-F238E27FC236}">
                    <a16:creationId xmlns:a16="http://schemas.microsoft.com/office/drawing/2014/main" id="{2BECB077-BBC6-445D-A375-E1706F06038B}"/>
                  </a:ext>
                </a:extLst>
              </p:cNvPr>
              <p:cNvSpPr txBox="1"/>
              <p:nvPr/>
            </p:nvSpPr>
            <p:spPr>
              <a:xfrm>
                <a:off x="7662089" y="2796050"/>
                <a:ext cx="729363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58 Nièvre</a:t>
                </a:r>
              </a:p>
            </p:txBody>
          </p:sp>
          <p:sp>
            <p:nvSpPr>
              <p:cNvPr id="302" name="ZoneTexte 301">
                <a:extLst>
                  <a:ext uri="{FF2B5EF4-FFF2-40B4-BE49-F238E27FC236}">
                    <a16:creationId xmlns:a16="http://schemas.microsoft.com/office/drawing/2014/main" id="{24F373BF-7E9B-477F-AB16-32590B9462C3}"/>
                  </a:ext>
                </a:extLst>
              </p:cNvPr>
              <p:cNvSpPr txBox="1"/>
              <p:nvPr/>
            </p:nvSpPr>
            <p:spPr>
              <a:xfrm>
                <a:off x="7605826" y="2304144"/>
                <a:ext cx="874196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89 Yonne</a:t>
                </a:r>
              </a:p>
            </p:txBody>
          </p:sp>
          <p:sp>
            <p:nvSpPr>
              <p:cNvPr id="303" name="ZoneTexte 302">
                <a:extLst>
                  <a:ext uri="{FF2B5EF4-FFF2-40B4-BE49-F238E27FC236}">
                    <a16:creationId xmlns:a16="http://schemas.microsoft.com/office/drawing/2014/main" id="{88AB077B-BB25-4E56-B8FF-C114FD77C468}"/>
                  </a:ext>
                </a:extLst>
              </p:cNvPr>
              <p:cNvSpPr txBox="1"/>
              <p:nvPr/>
            </p:nvSpPr>
            <p:spPr>
              <a:xfrm>
                <a:off x="8095257" y="2651959"/>
                <a:ext cx="932723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21 Côte d’Or</a:t>
                </a:r>
              </a:p>
            </p:txBody>
          </p:sp>
          <p:sp>
            <p:nvSpPr>
              <p:cNvPr id="304" name="ZoneTexte 303">
                <a:extLst>
                  <a:ext uri="{FF2B5EF4-FFF2-40B4-BE49-F238E27FC236}">
                    <a16:creationId xmlns:a16="http://schemas.microsoft.com/office/drawing/2014/main" id="{3DC73996-39B3-4EB1-9163-772D37B77EBF}"/>
                  </a:ext>
                </a:extLst>
              </p:cNvPr>
              <p:cNvSpPr txBox="1"/>
              <p:nvPr/>
            </p:nvSpPr>
            <p:spPr>
              <a:xfrm>
                <a:off x="8105053" y="3126137"/>
                <a:ext cx="756065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71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Saône &amp; Loire</a:t>
                </a:r>
              </a:p>
            </p:txBody>
          </p:sp>
          <p:sp>
            <p:nvSpPr>
              <p:cNvPr id="305" name="ZoneTexte 304">
                <a:extLst>
                  <a:ext uri="{FF2B5EF4-FFF2-40B4-BE49-F238E27FC236}">
                    <a16:creationId xmlns:a16="http://schemas.microsoft.com/office/drawing/2014/main" id="{EC190E28-DDF5-428E-BCAD-202FA9ADD627}"/>
                  </a:ext>
                </a:extLst>
              </p:cNvPr>
              <p:cNvSpPr txBox="1"/>
              <p:nvPr/>
            </p:nvSpPr>
            <p:spPr>
              <a:xfrm>
                <a:off x="8754480" y="3112736"/>
                <a:ext cx="496680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39 Jura</a:t>
                </a:r>
              </a:p>
            </p:txBody>
          </p:sp>
          <p:sp>
            <p:nvSpPr>
              <p:cNvPr id="306" name="ZoneTexte 305">
                <a:extLst>
                  <a:ext uri="{FF2B5EF4-FFF2-40B4-BE49-F238E27FC236}">
                    <a16:creationId xmlns:a16="http://schemas.microsoft.com/office/drawing/2014/main" id="{DC7A4474-62C9-4D71-92C1-34D8EBE76EDF}"/>
                  </a:ext>
                </a:extLst>
              </p:cNvPr>
              <p:cNvSpPr txBox="1"/>
              <p:nvPr/>
            </p:nvSpPr>
            <p:spPr>
              <a:xfrm>
                <a:off x="8801561" y="2738322"/>
                <a:ext cx="964309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25-90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Doubs / Terr. Belfort</a:t>
                </a:r>
              </a:p>
            </p:txBody>
          </p:sp>
          <p:sp>
            <p:nvSpPr>
              <p:cNvPr id="307" name="ZoneTexte 306">
                <a:extLst>
                  <a:ext uri="{FF2B5EF4-FFF2-40B4-BE49-F238E27FC236}">
                    <a16:creationId xmlns:a16="http://schemas.microsoft.com/office/drawing/2014/main" id="{C90E4420-3B7A-4FA5-97B2-C8E6AD035381}"/>
                  </a:ext>
                </a:extLst>
              </p:cNvPr>
              <p:cNvSpPr txBox="1"/>
              <p:nvPr/>
            </p:nvSpPr>
            <p:spPr>
              <a:xfrm>
                <a:off x="8810171" y="2444447"/>
                <a:ext cx="658026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70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Calibri"/>
                    <a:cs typeface="Gisha" pitchFamily="34" charset="-79"/>
                  </a:rPr>
                  <a:t>Haute-Saône</a:t>
                </a:r>
              </a:p>
            </p:txBody>
          </p:sp>
          <p:sp>
            <p:nvSpPr>
              <p:cNvPr id="308" name="ZoneTexte 307">
                <a:extLst>
                  <a:ext uri="{FF2B5EF4-FFF2-40B4-BE49-F238E27FC236}">
                    <a16:creationId xmlns:a16="http://schemas.microsoft.com/office/drawing/2014/main" id="{27A890D9-4C7B-4216-8047-6B00595C8855}"/>
                  </a:ext>
                </a:extLst>
              </p:cNvPr>
              <p:cNvSpPr txBox="1"/>
              <p:nvPr/>
            </p:nvSpPr>
            <p:spPr>
              <a:xfrm>
                <a:off x="4501088" y="1842532"/>
                <a:ext cx="618855" cy="64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29 Finistère</a:t>
                </a:r>
              </a:p>
            </p:txBody>
          </p:sp>
          <p:sp>
            <p:nvSpPr>
              <p:cNvPr id="309" name="ZoneTexte 308">
                <a:extLst>
                  <a:ext uri="{FF2B5EF4-FFF2-40B4-BE49-F238E27FC236}">
                    <a16:creationId xmlns:a16="http://schemas.microsoft.com/office/drawing/2014/main" id="{18C6F0F7-E34D-4EDC-ACCB-FE452D45640B}"/>
                  </a:ext>
                </a:extLst>
              </p:cNvPr>
              <p:cNvSpPr txBox="1"/>
              <p:nvPr/>
            </p:nvSpPr>
            <p:spPr>
              <a:xfrm>
                <a:off x="5015207" y="2269812"/>
                <a:ext cx="686417" cy="64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56 Morbihan</a:t>
                </a:r>
              </a:p>
            </p:txBody>
          </p:sp>
          <p:sp>
            <p:nvSpPr>
              <p:cNvPr id="310" name="ZoneTexte 309">
                <a:extLst>
                  <a:ext uri="{FF2B5EF4-FFF2-40B4-BE49-F238E27FC236}">
                    <a16:creationId xmlns:a16="http://schemas.microsoft.com/office/drawing/2014/main" id="{2D84686A-EA55-4201-9979-7172073EDDF0}"/>
                  </a:ext>
                </a:extLst>
              </p:cNvPr>
              <p:cNvSpPr txBox="1"/>
              <p:nvPr/>
            </p:nvSpPr>
            <p:spPr>
              <a:xfrm>
                <a:off x="4928312" y="1861968"/>
                <a:ext cx="878868" cy="51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22 Côtes d’Armor</a:t>
                </a:r>
              </a:p>
            </p:txBody>
          </p:sp>
          <p:sp>
            <p:nvSpPr>
              <p:cNvPr id="311" name="ZoneTexte 310">
                <a:extLst>
                  <a:ext uri="{FF2B5EF4-FFF2-40B4-BE49-F238E27FC236}">
                    <a16:creationId xmlns:a16="http://schemas.microsoft.com/office/drawing/2014/main" id="{541F634F-E039-47CD-96F9-2E55E0C6E44F}"/>
                  </a:ext>
                </a:extLst>
              </p:cNvPr>
              <p:cNvSpPr txBox="1"/>
              <p:nvPr/>
            </p:nvSpPr>
            <p:spPr>
              <a:xfrm>
                <a:off x="5455934" y="2092447"/>
                <a:ext cx="764257" cy="51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35 Ille &amp; Vilaine</a:t>
                </a:r>
              </a:p>
            </p:txBody>
          </p:sp>
          <p:sp>
            <p:nvSpPr>
              <p:cNvPr id="312" name="ZoneTexte 311">
                <a:extLst>
                  <a:ext uri="{FF2B5EF4-FFF2-40B4-BE49-F238E27FC236}">
                    <a16:creationId xmlns:a16="http://schemas.microsoft.com/office/drawing/2014/main" id="{23132CB6-47C6-48F6-B6BE-7267AD0BD021}"/>
                  </a:ext>
                </a:extLst>
              </p:cNvPr>
              <p:cNvSpPr txBox="1"/>
              <p:nvPr/>
            </p:nvSpPr>
            <p:spPr>
              <a:xfrm>
                <a:off x="6770096" y="1987250"/>
                <a:ext cx="751061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28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Eure &amp; Loir</a:t>
                </a:r>
              </a:p>
            </p:txBody>
          </p:sp>
          <p:sp>
            <p:nvSpPr>
              <p:cNvPr id="313" name="ZoneTexte 312">
                <a:extLst>
                  <a:ext uri="{FF2B5EF4-FFF2-40B4-BE49-F238E27FC236}">
                    <a16:creationId xmlns:a16="http://schemas.microsoft.com/office/drawing/2014/main" id="{73412800-421E-4ECD-BA48-30985CEDB523}"/>
                  </a:ext>
                </a:extLst>
              </p:cNvPr>
              <p:cNvSpPr txBox="1"/>
              <p:nvPr/>
            </p:nvSpPr>
            <p:spPr>
              <a:xfrm>
                <a:off x="6807224" y="2515060"/>
                <a:ext cx="681834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41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Loir &amp; Cher</a:t>
                </a:r>
              </a:p>
            </p:txBody>
          </p:sp>
          <p:sp>
            <p:nvSpPr>
              <p:cNvPr id="314" name="ZoneTexte 313">
                <a:extLst>
                  <a:ext uri="{FF2B5EF4-FFF2-40B4-BE49-F238E27FC236}">
                    <a16:creationId xmlns:a16="http://schemas.microsoft.com/office/drawing/2014/main" id="{AC71EC10-418C-4AFB-9D8B-256E7CD24C9C}"/>
                  </a:ext>
                </a:extLst>
              </p:cNvPr>
              <p:cNvSpPr txBox="1"/>
              <p:nvPr/>
            </p:nvSpPr>
            <p:spPr>
              <a:xfrm>
                <a:off x="6362232" y="2661461"/>
                <a:ext cx="844187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37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Indre &amp; Loire</a:t>
                </a:r>
              </a:p>
            </p:txBody>
          </p:sp>
          <p:sp>
            <p:nvSpPr>
              <p:cNvPr id="315" name="ZoneTexte 314">
                <a:extLst>
                  <a:ext uri="{FF2B5EF4-FFF2-40B4-BE49-F238E27FC236}">
                    <a16:creationId xmlns:a16="http://schemas.microsoft.com/office/drawing/2014/main" id="{6212B960-2709-4249-86BF-7FBC3E750467}"/>
                  </a:ext>
                </a:extLst>
              </p:cNvPr>
              <p:cNvSpPr txBox="1"/>
              <p:nvPr/>
            </p:nvSpPr>
            <p:spPr>
              <a:xfrm>
                <a:off x="6684020" y="3141795"/>
                <a:ext cx="997958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36  Indre</a:t>
                </a:r>
              </a:p>
            </p:txBody>
          </p:sp>
          <p:sp>
            <p:nvSpPr>
              <p:cNvPr id="316" name="ZoneTexte 315">
                <a:extLst>
                  <a:ext uri="{FF2B5EF4-FFF2-40B4-BE49-F238E27FC236}">
                    <a16:creationId xmlns:a16="http://schemas.microsoft.com/office/drawing/2014/main" id="{A6066296-DD66-434A-A545-AAA40E5E252C}"/>
                  </a:ext>
                </a:extLst>
              </p:cNvPr>
              <p:cNvSpPr txBox="1"/>
              <p:nvPr/>
            </p:nvSpPr>
            <p:spPr>
              <a:xfrm>
                <a:off x="7293909" y="2845504"/>
                <a:ext cx="614093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18 Cher</a:t>
                </a:r>
              </a:p>
            </p:txBody>
          </p:sp>
          <p:sp>
            <p:nvSpPr>
              <p:cNvPr id="317" name="ZoneTexte 316">
                <a:extLst>
                  <a:ext uri="{FF2B5EF4-FFF2-40B4-BE49-F238E27FC236}">
                    <a16:creationId xmlns:a16="http://schemas.microsoft.com/office/drawing/2014/main" id="{EBBE51BB-B393-41AD-9BA0-45B6C1F33524}"/>
                  </a:ext>
                </a:extLst>
              </p:cNvPr>
              <p:cNvSpPr txBox="1"/>
              <p:nvPr/>
            </p:nvSpPr>
            <p:spPr>
              <a:xfrm>
                <a:off x="7185654" y="2341715"/>
                <a:ext cx="716603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45 Loiret</a:t>
                </a: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6C472D4-B12F-4951-B46E-DBC38659854C}"/>
                  </a:ext>
                </a:extLst>
              </p:cNvPr>
              <p:cNvSpPr/>
              <p:nvPr/>
            </p:nvSpPr>
            <p:spPr>
              <a:xfrm>
                <a:off x="10691618" y="5681838"/>
                <a:ext cx="658495" cy="259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Corse</a:t>
                </a: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869D39EF-B2C5-4610-B396-B97CD27E7126}"/>
                  </a:ext>
                </a:extLst>
              </p:cNvPr>
              <p:cNvSpPr/>
              <p:nvPr/>
            </p:nvSpPr>
            <p:spPr>
              <a:xfrm>
                <a:off x="8125964" y="1169284"/>
                <a:ext cx="702265" cy="51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08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Ardennes</a:t>
                </a: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075D8FDD-EB96-4F40-94BE-7129CD8F3F97}"/>
                  </a:ext>
                </a:extLst>
              </p:cNvPr>
              <p:cNvSpPr/>
              <p:nvPr/>
            </p:nvSpPr>
            <p:spPr>
              <a:xfrm>
                <a:off x="8026767" y="1581577"/>
                <a:ext cx="567101" cy="38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51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Marne</a:t>
                </a: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C281BE9E-331C-4853-856D-33AA5BAC0839}"/>
                  </a:ext>
                </a:extLst>
              </p:cNvPr>
              <p:cNvSpPr/>
              <p:nvPr/>
            </p:nvSpPr>
            <p:spPr>
              <a:xfrm>
                <a:off x="7958300" y="1999683"/>
                <a:ext cx="644341" cy="38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10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Aube</a:t>
                </a: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202AE93-B87F-40A6-8D1F-DF7B06C201D8}"/>
                  </a:ext>
                </a:extLst>
              </p:cNvPr>
              <p:cNvSpPr/>
              <p:nvPr/>
            </p:nvSpPr>
            <p:spPr>
              <a:xfrm>
                <a:off x="8425865" y="1526275"/>
                <a:ext cx="700170" cy="51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</a:t>
                </a:r>
                <a:r>
                  <a:rPr lang="fr-FR" sz="583" ker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55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Meuse</a:t>
                </a: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F9622793-5D27-4190-88A4-A58017EB9110}"/>
                  </a:ext>
                </a:extLst>
              </p:cNvPr>
              <p:cNvSpPr/>
              <p:nvPr/>
            </p:nvSpPr>
            <p:spPr>
              <a:xfrm>
                <a:off x="8390933" y="2101950"/>
                <a:ext cx="718413" cy="51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52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 Haute-Marne</a:t>
                </a: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B6192DEA-3227-4E93-8894-59DFDB3C50D5}"/>
                  </a:ext>
                </a:extLst>
              </p:cNvPr>
              <p:cNvSpPr/>
              <p:nvPr/>
            </p:nvSpPr>
            <p:spPr>
              <a:xfrm>
                <a:off x="8940696" y="1450104"/>
                <a:ext cx="665953" cy="38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57 Moselle</a:t>
                </a: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2C692C5D-36FD-4957-AAFD-56A53DBACDDC}"/>
                  </a:ext>
                </a:extLst>
              </p:cNvPr>
              <p:cNvSpPr/>
              <p:nvPr/>
            </p:nvSpPr>
            <p:spPr>
              <a:xfrm>
                <a:off x="8643125" y="1769646"/>
                <a:ext cx="909579" cy="51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54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Meurthe &amp; Moselle</a:t>
                </a: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C556FDE9-2D11-4876-8C56-512CEB1C32DD}"/>
                  </a:ext>
                </a:extLst>
              </p:cNvPr>
              <p:cNvSpPr/>
              <p:nvPr/>
            </p:nvSpPr>
            <p:spPr>
              <a:xfrm>
                <a:off x="8860833" y="2127310"/>
                <a:ext cx="827637" cy="38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</a:rPr>
                  <a:t>88 Vosges</a:t>
                </a: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5438AB5F-2091-42B7-99BE-656FD44721A6}"/>
                  </a:ext>
                </a:extLst>
              </p:cNvPr>
              <p:cNvSpPr/>
              <p:nvPr/>
            </p:nvSpPr>
            <p:spPr>
              <a:xfrm>
                <a:off x="9468906" y="2369870"/>
                <a:ext cx="690483" cy="38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Alsace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 </a:t>
                </a:r>
                <a:endParaRPr lang="fr-FR" sz="583" b="1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sym typeface="Wingdings" panose="05000000000000000000" pitchFamily="2" charset="2"/>
                </a:endParaRPr>
              </a:p>
            </p:txBody>
          </p:sp>
          <p:sp>
            <p:nvSpPr>
              <p:cNvPr id="328" name="ZoneTexte 327">
                <a:extLst>
                  <a:ext uri="{FF2B5EF4-FFF2-40B4-BE49-F238E27FC236}">
                    <a16:creationId xmlns:a16="http://schemas.microsoft.com/office/drawing/2014/main" id="{FCB00745-DCA4-4203-9170-9CFD545B4976}"/>
                  </a:ext>
                </a:extLst>
              </p:cNvPr>
              <p:cNvSpPr txBox="1"/>
              <p:nvPr/>
            </p:nvSpPr>
            <p:spPr>
              <a:xfrm>
                <a:off x="7230968" y="1374002"/>
                <a:ext cx="739769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 Narrow" panose="020B0606020202030204" pitchFamily="34" charset="0"/>
                    <a:cs typeface="Gisha" pitchFamily="34" charset="-79"/>
                  </a:rPr>
                  <a:t>60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Oise</a:t>
                </a:r>
              </a:p>
            </p:txBody>
          </p:sp>
          <p:sp>
            <p:nvSpPr>
              <p:cNvPr id="329" name="ZoneTexte 328">
                <a:extLst>
                  <a:ext uri="{FF2B5EF4-FFF2-40B4-BE49-F238E27FC236}">
                    <a16:creationId xmlns:a16="http://schemas.microsoft.com/office/drawing/2014/main" id="{5279F229-65E6-4E06-9C1F-73995F37364D}"/>
                  </a:ext>
                </a:extLst>
              </p:cNvPr>
              <p:cNvSpPr txBox="1"/>
              <p:nvPr/>
            </p:nvSpPr>
            <p:spPr>
              <a:xfrm>
                <a:off x="7249142" y="1045244"/>
                <a:ext cx="679278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80 Somme</a:t>
                </a:r>
              </a:p>
            </p:txBody>
          </p:sp>
          <p:sp>
            <p:nvSpPr>
              <p:cNvPr id="330" name="ZoneTexte 329">
                <a:extLst>
                  <a:ext uri="{FF2B5EF4-FFF2-40B4-BE49-F238E27FC236}">
                    <a16:creationId xmlns:a16="http://schemas.microsoft.com/office/drawing/2014/main" id="{1F79A5E9-1E3A-4009-AB21-6D5F88135F27}"/>
                  </a:ext>
                </a:extLst>
              </p:cNvPr>
              <p:cNvSpPr txBox="1"/>
              <p:nvPr/>
            </p:nvSpPr>
            <p:spPr>
              <a:xfrm>
                <a:off x="7695173" y="1134370"/>
                <a:ext cx="748296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02 Aisne</a:t>
                </a:r>
              </a:p>
            </p:txBody>
          </p:sp>
          <p:sp>
            <p:nvSpPr>
              <p:cNvPr id="331" name="ZoneTexte 330">
                <a:extLst>
                  <a:ext uri="{FF2B5EF4-FFF2-40B4-BE49-F238E27FC236}">
                    <a16:creationId xmlns:a16="http://schemas.microsoft.com/office/drawing/2014/main" id="{7C6A4C30-D32F-447B-84C0-43FA735CE409}"/>
                  </a:ext>
                </a:extLst>
              </p:cNvPr>
              <p:cNvSpPr txBox="1"/>
              <p:nvPr/>
            </p:nvSpPr>
            <p:spPr>
              <a:xfrm>
                <a:off x="8396205" y="5173843"/>
                <a:ext cx="679988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13 Provence</a:t>
                </a:r>
              </a:p>
            </p:txBody>
          </p:sp>
          <p:sp>
            <p:nvSpPr>
              <p:cNvPr id="332" name="ZoneTexte 331">
                <a:extLst>
                  <a:ext uri="{FF2B5EF4-FFF2-40B4-BE49-F238E27FC236}">
                    <a16:creationId xmlns:a16="http://schemas.microsoft.com/office/drawing/2014/main" id="{463AB8BB-CBF1-49F4-949C-C31C63C485B0}"/>
                  </a:ext>
                </a:extLst>
              </p:cNvPr>
              <p:cNvSpPr txBox="1"/>
              <p:nvPr/>
            </p:nvSpPr>
            <p:spPr>
              <a:xfrm>
                <a:off x="8228547" y="4812639"/>
                <a:ext cx="1041673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84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Grand Vaucluse</a:t>
                </a:r>
              </a:p>
            </p:txBody>
          </p:sp>
          <p:sp>
            <p:nvSpPr>
              <p:cNvPr id="333" name="ZoneTexte 332">
                <a:extLst>
                  <a:ext uri="{FF2B5EF4-FFF2-40B4-BE49-F238E27FC236}">
                    <a16:creationId xmlns:a16="http://schemas.microsoft.com/office/drawing/2014/main" id="{03215F5C-4B8C-4094-8D29-B0EA0EE8F883}"/>
                  </a:ext>
                </a:extLst>
              </p:cNvPr>
              <p:cNvSpPr txBox="1"/>
              <p:nvPr/>
            </p:nvSpPr>
            <p:spPr>
              <a:xfrm>
                <a:off x="8950943" y="5174157"/>
                <a:ext cx="687410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83 Var</a:t>
                </a:r>
              </a:p>
            </p:txBody>
          </p:sp>
          <p:sp>
            <p:nvSpPr>
              <p:cNvPr id="334" name="ZoneTexte 333">
                <a:extLst>
                  <a:ext uri="{FF2B5EF4-FFF2-40B4-BE49-F238E27FC236}">
                    <a16:creationId xmlns:a16="http://schemas.microsoft.com/office/drawing/2014/main" id="{8B9353D3-9ED4-48A2-9CA2-8A9163515FB6}"/>
                  </a:ext>
                </a:extLst>
              </p:cNvPr>
              <p:cNvSpPr txBox="1"/>
              <p:nvPr/>
            </p:nvSpPr>
            <p:spPr>
              <a:xfrm>
                <a:off x="9235822" y="4835674"/>
                <a:ext cx="880936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</a:t>
                </a: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06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Cô</a:t>
                </a: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te d’A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zur</a:t>
                </a:r>
              </a:p>
            </p:txBody>
          </p:sp>
          <p:sp>
            <p:nvSpPr>
              <p:cNvPr id="335" name="ZoneTexte 334">
                <a:extLst>
                  <a:ext uri="{FF2B5EF4-FFF2-40B4-BE49-F238E27FC236}">
                    <a16:creationId xmlns:a16="http://schemas.microsoft.com/office/drawing/2014/main" id="{EFCC7A28-1668-4C02-9DBA-0D3EC7A1AC42}"/>
                  </a:ext>
                </a:extLst>
              </p:cNvPr>
              <p:cNvSpPr txBox="1"/>
              <p:nvPr/>
            </p:nvSpPr>
            <p:spPr>
              <a:xfrm>
                <a:off x="8945602" y="4614006"/>
                <a:ext cx="70212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04-05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Alpes</a:t>
                </a:r>
              </a:p>
            </p:txBody>
          </p:sp>
          <p:sp>
            <p:nvSpPr>
              <p:cNvPr id="336" name="ZoneTexte 335">
                <a:extLst>
                  <a:ext uri="{FF2B5EF4-FFF2-40B4-BE49-F238E27FC236}">
                    <a16:creationId xmlns:a16="http://schemas.microsoft.com/office/drawing/2014/main" id="{A8E3BE39-9875-4AC5-B0DE-3F981D22BC4F}"/>
                  </a:ext>
                </a:extLst>
              </p:cNvPr>
              <p:cNvSpPr txBox="1"/>
              <p:nvPr/>
            </p:nvSpPr>
            <p:spPr>
              <a:xfrm>
                <a:off x="5976542" y="1487605"/>
                <a:ext cx="92421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14 Calvados</a:t>
                </a:r>
              </a:p>
            </p:txBody>
          </p:sp>
          <p:sp>
            <p:nvSpPr>
              <p:cNvPr id="337" name="ZoneTexte 336">
                <a:extLst>
                  <a:ext uri="{FF2B5EF4-FFF2-40B4-BE49-F238E27FC236}">
                    <a16:creationId xmlns:a16="http://schemas.microsoft.com/office/drawing/2014/main" id="{9B2FBD25-45A9-4D61-857A-23DFC3A113EE}"/>
                  </a:ext>
                </a:extLst>
              </p:cNvPr>
              <p:cNvSpPr txBox="1"/>
              <p:nvPr/>
            </p:nvSpPr>
            <p:spPr>
              <a:xfrm>
                <a:off x="5552732" y="1461884"/>
                <a:ext cx="815691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 Narrow" panose="020B0606020202030204" pitchFamily="34" charset="0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50 Manche</a:t>
                </a:r>
              </a:p>
            </p:txBody>
          </p:sp>
          <p:sp>
            <p:nvSpPr>
              <p:cNvPr id="338" name="ZoneTexte 337">
                <a:extLst>
                  <a:ext uri="{FF2B5EF4-FFF2-40B4-BE49-F238E27FC236}">
                    <a16:creationId xmlns:a16="http://schemas.microsoft.com/office/drawing/2014/main" id="{09F8F60E-B50C-4B2B-9BD5-7AA4F9A18786}"/>
                  </a:ext>
                </a:extLst>
              </p:cNvPr>
              <p:cNvSpPr txBox="1"/>
              <p:nvPr/>
            </p:nvSpPr>
            <p:spPr>
              <a:xfrm>
                <a:off x="6609341" y="1582536"/>
                <a:ext cx="706574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 Narrow" panose="020B0606020202030204" pitchFamily="34" charset="0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27 Eure</a:t>
                </a:r>
              </a:p>
            </p:txBody>
          </p:sp>
          <p:sp>
            <p:nvSpPr>
              <p:cNvPr id="339" name="ZoneTexte 338">
                <a:extLst>
                  <a:ext uri="{FF2B5EF4-FFF2-40B4-BE49-F238E27FC236}">
                    <a16:creationId xmlns:a16="http://schemas.microsoft.com/office/drawing/2014/main" id="{F63425FF-D1F5-4F4B-90AE-F7C885AB68F2}"/>
                  </a:ext>
                </a:extLst>
              </p:cNvPr>
              <p:cNvSpPr txBox="1"/>
              <p:nvPr/>
            </p:nvSpPr>
            <p:spPr>
              <a:xfrm>
                <a:off x="6149363" y="1782679"/>
                <a:ext cx="836511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61 Orne</a:t>
                </a:r>
              </a:p>
            </p:txBody>
          </p:sp>
          <p:sp>
            <p:nvSpPr>
              <p:cNvPr id="340" name="ZoneTexte 339">
                <a:extLst>
                  <a:ext uri="{FF2B5EF4-FFF2-40B4-BE49-F238E27FC236}">
                    <a16:creationId xmlns:a16="http://schemas.microsoft.com/office/drawing/2014/main" id="{1B079684-A245-4874-980C-5DB57BB3EFC6}"/>
                  </a:ext>
                </a:extLst>
              </p:cNvPr>
              <p:cNvSpPr txBox="1"/>
              <p:nvPr/>
            </p:nvSpPr>
            <p:spPr>
              <a:xfrm>
                <a:off x="6484513" y="1084075"/>
                <a:ext cx="985642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76 Seine Maritime</a:t>
                </a:r>
              </a:p>
            </p:txBody>
          </p:sp>
          <p:sp>
            <p:nvSpPr>
              <p:cNvPr id="341" name="ZoneTexte 340">
                <a:extLst>
                  <a:ext uri="{FF2B5EF4-FFF2-40B4-BE49-F238E27FC236}">
                    <a16:creationId xmlns:a16="http://schemas.microsoft.com/office/drawing/2014/main" id="{AD145FE5-25B4-472C-9C09-A451FDF0BFDB}"/>
                  </a:ext>
                </a:extLst>
              </p:cNvPr>
              <p:cNvSpPr txBox="1"/>
              <p:nvPr/>
            </p:nvSpPr>
            <p:spPr>
              <a:xfrm>
                <a:off x="6290693" y="2198704"/>
                <a:ext cx="687438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72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Sarthe</a:t>
                </a:r>
              </a:p>
            </p:txBody>
          </p:sp>
          <p:sp>
            <p:nvSpPr>
              <p:cNvPr id="342" name="ZoneTexte 341">
                <a:extLst>
                  <a:ext uri="{FF2B5EF4-FFF2-40B4-BE49-F238E27FC236}">
                    <a16:creationId xmlns:a16="http://schemas.microsoft.com/office/drawing/2014/main" id="{E560A591-B890-4C05-AE46-605617C6E31E}"/>
                  </a:ext>
                </a:extLst>
              </p:cNvPr>
              <p:cNvSpPr txBox="1"/>
              <p:nvPr/>
            </p:nvSpPr>
            <p:spPr>
              <a:xfrm>
                <a:off x="5978242" y="2063679"/>
                <a:ext cx="585163" cy="643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53 Mayenne</a:t>
                </a:r>
              </a:p>
            </p:txBody>
          </p:sp>
          <p:sp>
            <p:nvSpPr>
              <p:cNvPr id="343" name="ZoneTexte 342">
                <a:extLst>
                  <a:ext uri="{FF2B5EF4-FFF2-40B4-BE49-F238E27FC236}">
                    <a16:creationId xmlns:a16="http://schemas.microsoft.com/office/drawing/2014/main" id="{1BF4985D-1944-4421-8BD5-1EF7B530FF0A}"/>
                  </a:ext>
                </a:extLst>
              </p:cNvPr>
              <p:cNvSpPr txBox="1"/>
              <p:nvPr/>
            </p:nvSpPr>
            <p:spPr>
              <a:xfrm>
                <a:off x="5522683" y="3145038"/>
                <a:ext cx="81085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85 Vendée</a:t>
                </a:r>
              </a:p>
            </p:txBody>
          </p:sp>
          <p:sp>
            <p:nvSpPr>
              <p:cNvPr id="344" name="ZoneTexte 343">
                <a:extLst>
                  <a:ext uri="{FF2B5EF4-FFF2-40B4-BE49-F238E27FC236}">
                    <a16:creationId xmlns:a16="http://schemas.microsoft.com/office/drawing/2014/main" id="{E3945745-4A1C-48C8-948C-3697793E699F}"/>
                  </a:ext>
                </a:extLst>
              </p:cNvPr>
              <p:cNvSpPr txBox="1"/>
              <p:nvPr/>
            </p:nvSpPr>
            <p:spPr>
              <a:xfrm>
                <a:off x="5910268" y="2588658"/>
                <a:ext cx="735365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49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Maine et Loire</a:t>
                </a:r>
              </a:p>
            </p:txBody>
          </p:sp>
          <p:sp>
            <p:nvSpPr>
              <p:cNvPr id="345" name="ZoneTexte 344">
                <a:extLst>
                  <a:ext uri="{FF2B5EF4-FFF2-40B4-BE49-F238E27FC236}">
                    <a16:creationId xmlns:a16="http://schemas.microsoft.com/office/drawing/2014/main" id="{7EF10216-CFD0-475B-B807-37ED21D8B50E}"/>
                  </a:ext>
                </a:extLst>
              </p:cNvPr>
              <p:cNvSpPr txBox="1"/>
              <p:nvPr/>
            </p:nvSpPr>
            <p:spPr>
              <a:xfrm>
                <a:off x="5248383" y="2679348"/>
                <a:ext cx="886086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44 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Loire-Atlantique</a:t>
                </a:r>
              </a:p>
            </p:txBody>
          </p:sp>
          <p:sp>
            <p:nvSpPr>
              <p:cNvPr id="346" name="ZoneTexte 345">
                <a:extLst>
                  <a:ext uri="{FF2B5EF4-FFF2-40B4-BE49-F238E27FC236}">
                    <a16:creationId xmlns:a16="http://schemas.microsoft.com/office/drawing/2014/main" id="{ED0E9024-A84D-4062-91CA-1916663DDBD9}"/>
                  </a:ext>
                </a:extLst>
              </p:cNvPr>
              <p:cNvSpPr txBox="1"/>
              <p:nvPr/>
            </p:nvSpPr>
            <p:spPr>
              <a:xfrm>
                <a:off x="6279308" y="5109518"/>
                <a:ext cx="74169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32 Gers</a:t>
                </a:r>
              </a:p>
            </p:txBody>
          </p:sp>
          <p:sp>
            <p:nvSpPr>
              <p:cNvPr id="347" name="ZoneTexte 346">
                <a:extLst>
                  <a:ext uri="{FF2B5EF4-FFF2-40B4-BE49-F238E27FC236}">
                    <a16:creationId xmlns:a16="http://schemas.microsoft.com/office/drawing/2014/main" id="{FFAEBEA2-26A5-4CC1-99D6-DCB25F6844BD}"/>
                  </a:ext>
                </a:extLst>
              </p:cNvPr>
              <p:cNvSpPr txBox="1"/>
              <p:nvPr/>
            </p:nvSpPr>
            <p:spPr>
              <a:xfrm>
                <a:off x="6523800" y="4833521"/>
                <a:ext cx="1038731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82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Tarn &amp; Garonne</a:t>
                </a:r>
              </a:p>
            </p:txBody>
          </p:sp>
          <p:sp>
            <p:nvSpPr>
              <p:cNvPr id="348" name="ZoneTexte 347">
                <a:extLst>
                  <a:ext uri="{FF2B5EF4-FFF2-40B4-BE49-F238E27FC236}">
                    <a16:creationId xmlns:a16="http://schemas.microsoft.com/office/drawing/2014/main" id="{816BCCD8-6A49-486E-AF1E-3396A8A13FFE}"/>
                  </a:ext>
                </a:extLst>
              </p:cNvPr>
              <p:cNvSpPr txBox="1"/>
              <p:nvPr/>
            </p:nvSpPr>
            <p:spPr>
              <a:xfrm>
                <a:off x="6759389" y="4514530"/>
                <a:ext cx="842828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46 Lot</a:t>
                </a:r>
              </a:p>
            </p:txBody>
          </p:sp>
          <p:sp>
            <p:nvSpPr>
              <p:cNvPr id="349" name="ZoneTexte 348">
                <a:extLst>
                  <a:ext uri="{FF2B5EF4-FFF2-40B4-BE49-F238E27FC236}">
                    <a16:creationId xmlns:a16="http://schemas.microsoft.com/office/drawing/2014/main" id="{A4463310-3B54-4330-9A67-7DC41A3A5C91}"/>
                  </a:ext>
                </a:extLst>
              </p:cNvPr>
              <p:cNvSpPr txBox="1"/>
              <p:nvPr/>
            </p:nvSpPr>
            <p:spPr>
              <a:xfrm>
                <a:off x="6001302" y="5566241"/>
                <a:ext cx="1011933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65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Hautes Pyrénées</a:t>
                </a:r>
              </a:p>
            </p:txBody>
          </p:sp>
          <p:sp>
            <p:nvSpPr>
              <p:cNvPr id="350" name="ZoneTexte 349">
                <a:extLst>
                  <a:ext uri="{FF2B5EF4-FFF2-40B4-BE49-F238E27FC236}">
                    <a16:creationId xmlns:a16="http://schemas.microsoft.com/office/drawing/2014/main" id="{6237C31B-2CB3-4A11-ABF3-5F1C8722311A}"/>
                  </a:ext>
                </a:extLst>
              </p:cNvPr>
              <p:cNvSpPr txBox="1"/>
              <p:nvPr/>
            </p:nvSpPr>
            <p:spPr>
              <a:xfrm>
                <a:off x="7226659" y="4800368"/>
                <a:ext cx="792018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12 Aveyron</a:t>
                </a:r>
              </a:p>
            </p:txBody>
          </p:sp>
          <p:sp>
            <p:nvSpPr>
              <p:cNvPr id="351" name="ZoneTexte 350">
                <a:extLst>
                  <a:ext uri="{FF2B5EF4-FFF2-40B4-BE49-F238E27FC236}">
                    <a16:creationId xmlns:a16="http://schemas.microsoft.com/office/drawing/2014/main" id="{9956A149-2DCE-4DB0-ADA1-A3094CDC55FB}"/>
                  </a:ext>
                </a:extLst>
              </p:cNvPr>
              <p:cNvSpPr txBox="1"/>
              <p:nvPr/>
            </p:nvSpPr>
            <p:spPr>
              <a:xfrm>
                <a:off x="6685292" y="5675943"/>
                <a:ext cx="805772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09 Ariège</a:t>
                </a:r>
              </a:p>
            </p:txBody>
          </p:sp>
          <p:sp>
            <p:nvSpPr>
              <p:cNvPr id="352" name="ZoneTexte 351">
                <a:extLst>
                  <a:ext uri="{FF2B5EF4-FFF2-40B4-BE49-F238E27FC236}">
                    <a16:creationId xmlns:a16="http://schemas.microsoft.com/office/drawing/2014/main" id="{A77BBA29-FA66-48CF-AC05-BD1C98625A7C}"/>
                  </a:ext>
                </a:extLst>
              </p:cNvPr>
              <p:cNvSpPr txBox="1"/>
              <p:nvPr/>
            </p:nvSpPr>
            <p:spPr>
              <a:xfrm>
                <a:off x="7067175" y="5036075"/>
                <a:ext cx="658807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chemeClr val="bg1"/>
                    </a:solidFill>
                    <a:latin typeface="Arial" panose="020B0604020202020204"/>
                    <a:cs typeface="Gisha" pitchFamily="34" charset="-79"/>
                  </a:rPr>
                  <a:t>81 Tarn</a:t>
                </a:r>
              </a:p>
            </p:txBody>
          </p:sp>
          <p:sp>
            <p:nvSpPr>
              <p:cNvPr id="353" name="ZoneTexte 352">
                <a:extLst>
                  <a:ext uri="{FF2B5EF4-FFF2-40B4-BE49-F238E27FC236}">
                    <a16:creationId xmlns:a16="http://schemas.microsoft.com/office/drawing/2014/main" id="{455377A0-1D97-4C7A-89EB-C9B903145E43}"/>
                  </a:ext>
                </a:extLst>
              </p:cNvPr>
              <p:cNvSpPr txBox="1"/>
              <p:nvPr/>
            </p:nvSpPr>
            <p:spPr>
              <a:xfrm>
                <a:off x="6578951" y="5194468"/>
                <a:ext cx="1009189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31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Haute Garonne</a:t>
                </a:r>
              </a:p>
            </p:txBody>
          </p:sp>
          <p:sp>
            <p:nvSpPr>
              <p:cNvPr id="354" name="ZoneTexte 353">
                <a:extLst>
                  <a:ext uri="{FF2B5EF4-FFF2-40B4-BE49-F238E27FC236}">
                    <a16:creationId xmlns:a16="http://schemas.microsoft.com/office/drawing/2014/main" id="{9E87EAEF-95A0-4AA9-A833-056F1EB1862B}"/>
                  </a:ext>
                </a:extLst>
              </p:cNvPr>
              <p:cNvSpPr txBox="1"/>
              <p:nvPr/>
            </p:nvSpPr>
            <p:spPr>
              <a:xfrm>
                <a:off x="7768733" y="4749700"/>
                <a:ext cx="835478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30-48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Gard Lozère</a:t>
                </a:r>
              </a:p>
            </p:txBody>
          </p:sp>
          <p:sp>
            <p:nvSpPr>
              <p:cNvPr id="355" name="ZoneTexte 354">
                <a:extLst>
                  <a:ext uri="{FF2B5EF4-FFF2-40B4-BE49-F238E27FC236}">
                    <a16:creationId xmlns:a16="http://schemas.microsoft.com/office/drawing/2014/main" id="{7C6F9962-F432-4E14-AFAA-9A3827CFDB6C}"/>
                  </a:ext>
                </a:extLst>
              </p:cNvPr>
              <p:cNvSpPr txBox="1"/>
              <p:nvPr/>
            </p:nvSpPr>
            <p:spPr>
              <a:xfrm>
                <a:off x="7509420" y="5199342"/>
                <a:ext cx="967581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34 Hérault</a:t>
                </a:r>
              </a:p>
            </p:txBody>
          </p:sp>
          <p:sp>
            <p:nvSpPr>
              <p:cNvPr id="356" name="ZoneTexte 355">
                <a:extLst>
                  <a:ext uri="{FF2B5EF4-FFF2-40B4-BE49-F238E27FC236}">
                    <a16:creationId xmlns:a16="http://schemas.microsoft.com/office/drawing/2014/main" id="{3C0E9145-B0DB-44A2-9FD1-8D39B727A288}"/>
                  </a:ext>
                </a:extLst>
              </p:cNvPr>
              <p:cNvSpPr txBox="1"/>
              <p:nvPr/>
            </p:nvSpPr>
            <p:spPr>
              <a:xfrm>
                <a:off x="7189744" y="5486394"/>
                <a:ext cx="635196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11 Aude</a:t>
                </a:r>
              </a:p>
            </p:txBody>
          </p:sp>
          <p:sp>
            <p:nvSpPr>
              <p:cNvPr id="357" name="ZoneTexte 356">
                <a:extLst>
                  <a:ext uri="{FF2B5EF4-FFF2-40B4-BE49-F238E27FC236}">
                    <a16:creationId xmlns:a16="http://schemas.microsoft.com/office/drawing/2014/main" id="{AEF3F211-21CB-4DE5-9A77-948768CCB986}"/>
                  </a:ext>
                </a:extLst>
              </p:cNvPr>
              <p:cNvSpPr txBox="1"/>
              <p:nvPr/>
            </p:nvSpPr>
            <p:spPr>
              <a:xfrm>
                <a:off x="6937069" y="5780458"/>
                <a:ext cx="1220685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66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Pyrénées Orientales</a:t>
                </a:r>
              </a:p>
            </p:txBody>
          </p:sp>
          <p:sp>
            <p:nvSpPr>
              <p:cNvPr id="358" name="ZoneTexte 357">
                <a:extLst>
                  <a:ext uri="{FF2B5EF4-FFF2-40B4-BE49-F238E27FC236}">
                    <a16:creationId xmlns:a16="http://schemas.microsoft.com/office/drawing/2014/main" id="{0EB0B390-A1D7-4FEF-9D8D-3501EE7A5F51}"/>
                  </a:ext>
                </a:extLst>
              </p:cNvPr>
              <p:cNvSpPr txBox="1"/>
              <p:nvPr/>
            </p:nvSpPr>
            <p:spPr>
              <a:xfrm>
                <a:off x="5419008" y="5340164"/>
                <a:ext cx="1210669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64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Pyrénées Atlantiques</a:t>
                </a:r>
              </a:p>
            </p:txBody>
          </p:sp>
          <p:sp>
            <p:nvSpPr>
              <p:cNvPr id="359" name="ZoneTexte 358">
                <a:extLst>
                  <a:ext uri="{FF2B5EF4-FFF2-40B4-BE49-F238E27FC236}">
                    <a16:creationId xmlns:a16="http://schemas.microsoft.com/office/drawing/2014/main" id="{4ABCA874-9419-4243-B4E9-3DC5C54F9BD1}"/>
                  </a:ext>
                </a:extLst>
              </p:cNvPr>
              <p:cNvSpPr txBox="1"/>
              <p:nvPr/>
            </p:nvSpPr>
            <p:spPr>
              <a:xfrm>
                <a:off x="5693144" y="4382717"/>
                <a:ext cx="981743" cy="259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33 Gironde</a:t>
                </a:r>
              </a:p>
            </p:txBody>
          </p:sp>
          <p:sp>
            <p:nvSpPr>
              <p:cNvPr id="360" name="ZoneTexte 359">
                <a:extLst>
                  <a:ext uri="{FF2B5EF4-FFF2-40B4-BE49-F238E27FC236}">
                    <a16:creationId xmlns:a16="http://schemas.microsoft.com/office/drawing/2014/main" id="{243A05CE-993D-45F9-8BEA-A803CBB2B92F}"/>
                  </a:ext>
                </a:extLst>
              </p:cNvPr>
              <p:cNvSpPr txBox="1"/>
              <p:nvPr/>
            </p:nvSpPr>
            <p:spPr>
              <a:xfrm>
                <a:off x="6109332" y="3093880"/>
                <a:ext cx="492668" cy="898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79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Deux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Sèvres</a:t>
                </a:r>
              </a:p>
            </p:txBody>
          </p:sp>
          <p:sp>
            <p:nvSpPr>
              <p:cNvPr id="361" name="ZoneTexte 360">
                <a:extLst>
                  <a:ext uri="{FF2B5EF4-FFF2-40B4-BE49-F238E27FC236}">
                    <a16:creationId xmlns:a16="http://schemas.microsoft.com/office/drawing/2014/main" id="{09732D6F-2357-4557-8474-8ACC482F8F48}"/>
                  </a:ext>
                </a:extLst>
              </p:cNvPr>
              <p:cNvSpPr txBox="1"/>
              <p:nvPr/>
            </p:nvSpPr>
            <p:spPr>
              <a:xfrm>
                <a:off x="5568101" y="3554613"/>
                <a:ext cx="1092142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17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Charente Maritime</a:t>
                </a:r>
              </a:p>
            </p:txBody>
          </p:sp>
          <p:sp>
            <p:nvSpPr>
              <p:cNvPr id="362" name="ZoneTexte 361">
                <a:extLst>
                  <a:ext uri="{FF2B5EF4-FFF2-40B4-BE49-F238E27FC236}">
                    <a16:creationId xmlns:a16="http://schemas.microsoft.com/office/drawing/2014/main" id="{6A4F5334-671E-4828-A075-F1FE436E57DF}"/>
                  </a:ext>
                </a:extLst>
              </p:cNvPr>
              <p:cNvSpPr txBox="1"/>
              <p:nvPr/>
            </p:nvSpPr>
            <p:spPr>
              <a:xfrm>
                <a:off x="5736477" y="4912768"/>
                <a:ext cx="711260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40 Landes</a:t>
                </a:r>
              </a:p>
            </p:txBody>
          </p:sp>
          <p:sp>
            <p:nvSpPr>
              <p:cNvPr id="363" name="ZoneTexte 362">
                <a:extLst>
                  <a:ext uri="{FF2B5EF4-FFF2-40B4-BE49-F238E27FC236}">
                    <a16:creationId xmlns:a16="http://schemas.microsoft.com/office/drawing/2014/main" id="{9B4D7246-346B-495C-BAF1-FA6CC8C3EDF9}"/>
                  </a:ext>
                </a:extLst>
              </p:cNvPr>
              <p:cNvSpPr txBox="1"/>
              <p:nvPr/>
            </p:nvSpPr>
            <p:spPr>
              <a:xfrm>
                <a:off x="6189903" y="4130663"/>
                <a:ext cx="1168256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24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Dordogne- Périgord</a:t>
                </a:r>
              </a:p>
            </p:txBody>
          </p:sp>
          <p:sp>
            <p:nvSpPr>
              <p:cNvPr id="364" name="ZoneTexte 363">
                <a:extLst>
                  <a:ext uri="{FF2B5EF4-FFF2-40B4-BE49-F238E27FC236}">
                    <a16:creationId xmlns:a16="http://schemas.microsoft.com/office/drawing/2014/main" id="{CF66D4CC-23B1-4984-B227-5F5537061BA2}"/>
                  </a:ext>
                </a:extLst>
              </p:cNvPr>
              <p:cNvSpPr txBox="1"/>
              <p:nvPr/>
            </p:nvSpPr>
            <p:spPr>
              <a:xfrm>
                <a:off x="6244716" y="4633419"/>
                <a:ext cx="839477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 47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Lot &amp; Garonne</a:t>
                </a:r>
              </a:p>
            </p:txBody>
          </p:sp>
          <p:sp>
            <p:nvSpPr>
              <p:cNvPr id="365" name="ZoneTexte 364">
                <a:extLst>
                  <a:ext uri="{FF2B5EF4-FFF2-40B4-BE49-F238E27FC236}">
                    <a16:creationId xmlns:a16="http://schemas.microsoft.com/office/drawing/2014/main" id="{3C4B0716-3216-465C-8680-6913BF60EF55}"/>
                  </a:ext>
                </a:extLst>
              </p:cNvPr>
              <p:cNvSpPr txBox="1"/>
              <p:nvPr/>
            </p:nvSpPr>
            <p:spPr>
              <a:xfrm>
                <a:off x="6148255" y="3753058"/>
                <a:ext cx="687712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16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Charente</a:t>
                </a:r>
              </a:p>
            </p:txBody>
          </p:sp>
          <p:sp>
            <p:nvSpPr>
              <p:cNvPr id="366" name="ZoneTexte 365">
                <a:extLst>
                  <a:ext uri="{FF2B5EF4-FFF2-40B4-BE49-F238E27FC236}">
                    <a16:creationId xmlns:a16="http://schemas.microsoft.com/office/drawing/2014/main" id="{E56C3FA4-FEEF-4F40-AB42-120812B12BC3}"/>
                  </a:ext>
                </a:extLst>
              </p:cNvPr>
              <p:cNvSpPr txBox="1"/>
              <p:nvPr/>
            </p:nvSpPr>
            <p:spPr>
              <a:xfrm>
                <a:off x="6890056" y="3935091"/>
                <a:ext cx="769384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19 Corrèze</a:t>
                </a:r>
              </a:p>
            </p:txBody>
          </p:sp>
          <p:sp>
            <p:nvSpPr>
              <p:cNvPr id="367" name="ZoneTexte 366">
                <a:extLst>
                  <a:ext uri="{FF2B5EF4-FFF2-40B4-BE49-F238E27FC236}">
                    <a16:creationId xmlns:a16="http://schemas.microsoft.com/office/drawing/2014/main" id="{1BDD4FE0-8311-40AB-9DB8-A6AA3E2C9FA7}"/>
                  </a:ext>
                </a:extLst>
              </p:cNvPr>
              <p:cNvSpPr txBox="1"/>
              <p:nvPr/>
            </p:nvSpPr>
            <p:spPr>
              <a:xfrm>
                <a:off x="6283341" y="3167836"/>
                <a:ext cx="834009" cy="38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86 Vienne</a:t>
                </a:r>
              </a:p>
            </p:txBody>
          </p:sp>
          <p:sp>
            <p:nvSpPr>
              <p:cNvPr id="368" name="ZoneTexte 367">
                <a:extLst>
                  <a:ext uri="{FF2B5EF4-FFF2-40B4-BE49-F238E27FC236}">
                    <a16:creationId xmlns:a16="http://schemas.microsoft.com/office/drawing/2014/main" id="{CA448620-FC4F-4E5A-A7D8-062C3DB8C82C}"/>
                  </a:ext>
                </a:extLst>
              </p:cNvPr>
              <p:cNvSpPr txBox="1"/>
              <p:nvPr/>
            </p:nvSpPr>
            <p:spPr>
              <a:xfrm>
                <a:off x="6625218" y="3525084"/>
                <a:ext cx="808434" cy="643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87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Haute- Vienne</a:t>
                </a:r>
              </a:p>
            </p:txBody>
          </p:sp>
          <p:sp>
            <p:nvSpPr>
              <p:cNvPr id="369" name="ZoneTexte 368">
                <a:extLst>
                  <a:ext uri="{FF2B5EF4-FFF2-40B4-BE49-F238E27FC236}">
                    <a16:creationId xmlns:a16="http://schemas.microsoft.com/office/drawing/2014/main" id="{BCCA010C-46CB-47FF-A638-851FD65E2707}"/>
                  </a:ext>
                </a:extLst>
              </p:cNvPr>
              <p:cNvSpPr txBox="1"/>
              <p:nvPr/>
            </p:nvSpPr>
            <p:spPr>
              <a:xfrm>
                <a:off x="7112783" y="3499340"/>
                <a:ext cx="560143" cy="515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  <a:sym typeface="Wingdings" panose="05000000000000000000" pitchFamily="2" charset="2"/>
                  </a:rPr>
                  <a:t> </a:t>
                </a: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23</a:t>
                </a:r>
              </a:p>
              <a:p>
                <a:pPr algn="ctr" defTabSz="761970">
                  <a:defRPr/>
                </a:pPr>
                <a:r>
                  <a:rPr lang="fr-FR" sz="583" kern="0">
                    <a:solidFill>
                      <a:srgbClr val="000000"/>
                    </a:solidFill>
                    <a:latin typeface="Arial" panose="020B0604020202020204"/>
                    <a:cs typeface="Gisha" pitchFamily="34" charset="-79"/>
                  </a:rPr>
                  <a:t>Creuse</a:t>
                </a:r>
              </a:p>
            </p:txBody>
          </p:sp>
        </p:grp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864E0BD9-C028-4387-B4B6-6B2B9174560E}"/>
                </a:ext>
              </a:extLst>
            </p:cNvPr>
            <p:cNvSpPr txBox="1"/>
            <p:nvPr/>
          </p:nvSpPr>
          <p:spPr>
            <a:xfrm>
              <a:off x="5057230" y="912493"/>
              <a:ext cx="807677" cy="515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61970">
                <a:defRPr/>
              </a:pP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sym typeface="Wingdings" panose="05000000000000000000" pitchFamily="2" charset="2"/>
                </a:rPr>
                <a:t> </a:t>
              </a: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62</a:t>
              </a:r>
            </a:p>
            <a:p>
              <a:pPr algn="ctr" defTabSz="761970">
                <a:defRPr/>
              </a:pP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Côte d’Opale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8098EDD5-9900-4ABB-949D-83ECD6A22FB2}"/>
                </a:ext>
              </a:extLst>
            </p:cNvPr>
            <p:cNvSpPr txBox="1"/>
            <p:nvPr/>
          </p:nvSpPr>
          <p:spPr>
            <a:xfrm>
              <a:off x="5519988" y="801103"/>
              <a:ext cx="698944" cy="38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61970">
                <a:defRPr/>
              </a:pP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sym typeface="Wingdings" panose="05000000000000000000" pitchFamily="2" charset="2"/>
                </a:rPr>
                <a:t> </a:t>
              </a: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59 Flandres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8EF5E068-526F-425C-B75D-7CAAF4B85CE6}"/>
                </a:ext>
              </a:extLst>
            </p:cNvPr>
            <p:cNvSpPr txBox="1"/>
            <p:nvPr/>
          </p:nvSpPr>
          <p:spPr>
            <a:xfrm>
              <a:off x="5543792" y="1149815"/>
              <a:ext cx="665757" cy="38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61970">
                <a:defRPr/>
              </a:pP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sym typeface="Wingdings" panose="05000000000000000000" pitchFamily="2" charset="2"/>
                </a:rPr>
                <a:t> </a:t>
              </a: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62 Artois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471F164C-A29E-4D07-96C2-1E383F02DA9D}"/>
                </a:ext>
              </a:extLst>
            </p:cNvPr>
            <p:cNvSpPr txBox="1"/>
            <p:nvPr/>
          </p:nvSpPr>
          <p:spPr>
            <a:xfrm>
              <a:off x="6033408" y="1275308"/>
              <a:ext cx="687381" cy="38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61970">
                <a:defRPr/>
              </a:pP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sym typeface="Wingdings" panose="05000000000000000000" pitchFamily="2" charset="2"/>
                </a:rPr>
                <a:t> </a:t>
              </a:r>
              <a:r>
                <a:rPr lang="fr-FR" sz="583" kern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59 Escaut</a:t>
              </a:r>
            </a:p>
          </p:txBody>
        </p:sp>
      </p:grpSp>
      <p:sp>
        <p:nvSpPr>
          <p:cNvPr id="371" name="Titre 2">
            <a:extLst>
              <a:ext uri="{FF2B5EF4-FFF2-40B4-BE49-F238E27FC236}">
                <a16:creationId xmlns:a16="http://schemas.microsoft.com/office/drawing/2014/main" id="{912AC249-2B22-45A2-9DCF-FDE968BB1333}"/>
              </a:ext>
            </a:extLst>
          </p:cNvPr>
          <p:cNvSpPr txBox="1">
            <a:spLocks/>
          </p:cNvSpPr>
          <p:nvPr/>
        </p:nvSpPr>
        <p:spPr>
          <a:xfrm>
            <a:off x="5182863" y="1238215"/>
            <a:ext cx="4581693" cy="75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880" b="1" i="0" kern="1200" cap="all" baseline="0">
                <a:solidFill>
                  <a:schemeClr val="accent1"/>
                </a:solidFill>
                <a:latin typeface="FFF Equipe" panose="02000503000000020004" pitchFamily="50" charset="0"/>
                <a:ea typeface="+mj-ea"/>
                <a:cs typeface="Trebuchet MS"/>
              </a:defRPr>
            </a:lvl1pPr>
          </a:lstStyle>
          <a:p>
            <a:pPr marL="238115" indent="-238115" defTabSz="761970">
              <a:buFont typeface="Arial" panose="020B0604020202020204" pitchFamily="34" charset="0"/>
              <a:buChar char="•"/>
              <a:defRPr/>
            </a:pPr>
            <a:endParaRPr lang="fr-FR" sz="1500" b="0" cap="none">
              <a:solidFill>
                <a:srgbClr val="1F497D"/>
              </a:solidFill>
              <a:latin typeface="FFF Equipe" panose="02000503000000020004" pitchFamily="2" charset="77"/>
              <a:sym typeface="Wingdings" panose="05000000000000000000" pitchFamily="2" charset="2"/>
            </a:endParaRPr>
          </a:p>
          <a:p>
            <a:pPr defTabSz="761970">
              <a:defRPr/>
            </a:pPr>
            <a:r>
              <a:rPr lang="fr-FR" sz="1500" b="0" cap="none">
                <a:solidFill>
                  <a:srgbClr val="1F497D"/>
                </a:solidFill>
                <a:latin typeface="FFF Equipe" panose="02000503000000020004" pitchFamily="2" charset="77"/>
                <a:sym typeface="Wingdings" panose="05000000000000000000" pitchFamily="2" charset="2"/>
              </a:rPr>
              <a:t>VOLONTE DTN : </a:t>
            </a:r>
            <a:r>
              <a:rPr lang="fr-FR" sz="1500" b="0" i="1" cap="none">
                <a:solidFill>
                  <a:srgbClr val="1F497D"/>
                </a:solidFill>
                <a:latin typeface="FFF Equipe" panose="02000503000000020004" pitchFamily="2" charset="77"/>
                <a:sym typeface="Wingdings" panose="05000000000000000000" pitchFamily="2" charset="2"/>
              </a:rPr>
              <a:t>Avoir un district expérimenté par ligue avant de déployer aux autres districts de ce même territoire. </a:t>
            </a:r>
            <a:endParaRPr lang="fr-FR" sz="1500" b="0" i="1" cap="none">
              <a:solidFill>
                <a:srgbClr val="1F497D"/>
              </a:solidFill>
              <a:latin typeface="FFF Equipe" panose="02000503000000020004" pitchFamily="2" charset="77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BFC8340-50B8-48CD-8BDD-9ACEDF84B70C}"/>
              </a:ext>
            </a:extLst>
          </p:cNvPr>
          <p:cNvGraphicFramePr>
            <a:graphicFrameLocks noGrp="1"/>
          </p:cNvGraphicFramePr>
          <p:nvPr/>
        </p:nvGraphicFramePr>
        <p:xfrm>
          <a:off x="5120335" y="2579844"/>
          <a:ext cx="4581693" cy="175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320">
                  <a:extLst>
                    <a:ext uri="{9D8B030D-6E8A-4147-A177-3AD203B41FA5}">
                      <a16:colId xmlns:a16="http://schemas.microsoft.com/office/drawing/2014/main" val="803613610"/>
                    </a:ext>
                  </a:extLst>
                </a:gridCol>
                <a:gridCol w="2675373">
                  <a:extLst>
                    <a:ext uri="{9D8B030D-6E8A-4147-A177-3AD203B41FA5}">
                      <a16:colId xmlns:a16="http://schemas.microsoft.com/office/drawing/2014/main" val="3210038705"/>
                    </a:ext>
                  </a:extLst>
                </a:gridCol>
              </a:tblGrid>
              <a:tr h="32687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Périodes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Qui ?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914793771"/>
                  </a:ext>
                </a:extLst>
              </a:tr>
              <a:tr h="40423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Septembre 2021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4 territoires pilotes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37363455"/>
                  </a:ext>
                </a:extLst>
              </a:tr>
              <a:tr h="40423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Janvier – Juin 2022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Elargissement du pilote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87281649"/>
                  </a:ext>
                </a:extLst>
              </a:tr>
              <a:tr h="61864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FFF Equipe" panose="02000503000000020004" pitchFamily="2" charset="77"/>
                        </a:rPr>
                        <a:t>Septembre 2024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FF Equipe" panose="02000503000000020004" pitchFamily="2" charset="77"/>
                        </a:rPr>
                        <a:t>Déploiement généralisé sur la base du volontariat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47200901"/>
                  </a:ext>
                </a:extLst>
              </a:tr>
            </a:tbl>
          </a:graphicData>
        </a:graphic>
      </p:graphicFrame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C20D10F-A819-C83B-8D1E-3757F0757758}"/>
              </a:ext>
            </a:extLst>
          </p:cNvPr>
          <p:cNvCxnSpPr>
            <a:cxnSpLocks/>
          </p:cNvCxnSpPr>
          <p:nvPr/>
        </p:nvCxnSpPr>
        <p:spPr>
          <a:xfrm>
            <a:off x="3962190" y="710714"/>
            <a:ext cx="2003303" cy="0"/>
          </a:xfrm>
          <a:prstGeom prst="line">
            <a:avLst/>
          </a:prstGeom>
          <a:ln w="19050">
            <a:solidFill>
              <a:srgbClr val="003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D35D0205-42F5-5450-3B1F-EE95A8E495CF}"/>
              </a:ext>
            </a:extLst>
          </p:cNvPr>
          <p:cNvSpPr txBox="1">
            <a:spLocks/>
          </p:cNvSpPr>
          <p:nvPr/>
        </p:nvSpPr>
        <p:spPr>
          <a:xfrm>
            <a:off x="1219200" y="158956"/>
            <a:ext cx="7802880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667" b="1" kern="0">
                <a:solidFill>
                  <a:srgbClr val="003287"/>
                </a:solidFill>
                <a:latin typeface="FFF Equipe" panose="02000503000000020004" pitchFamily="2" charset="77"/>
              </a:rPr>
              <a:t>FAL – </a:t>
            </a:r>
            <a:r>
              <a:rPr lang="fr-FR" sz="2000" b="1" kern="0">
                <a:solidFill>
                  <a:srgbClr val="D11D0F"/>
                </a:solidFill>
                <a:latin typeface="FFF Equipe" panose="02000503000000020004" pitchFamily="2" charset="77"/>
              </a:rPr>
              <a:t>DÉPLOIEMENT</a:t>
            </a:r>
          </a:p>
        </p:txBody>
      </p:sp>
    </p:spTree>
    <p:extLst>
      <p:ext uri="{BB962C8B-B14F-4D97-AF65-F5344CB8AC3E}">
        <p14:creationId xmlns:p14="http://schemas.microsoft.com/office/powerpoint/2010/main" val="346846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024B392-A2D9-4924-A57E-EB12FB1D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167"/>
              <a:t>Les nouveautés</a:t>
            </a:r>
            <a:endParaRPr lang="fr-FR" sz="2917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F08BF-0C54-42F7-8B8A-E44A513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9FA0F-F11C-4ECB-8008-CA1EA8E6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8</a:t>
            </a:fld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0F14ADB-A17B-452A-9E52-8ACAD8664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02</a:t>
            </a:r>
          </a:p>
        </p:txBody>
      </p:sp>
      <p:sp>
        <p:nvSpPr>
          <p:cNvPr id="7" name="Titre 12">
            <a:extLst>
              <a:ext uri="{FF2B5EF4-FFF2-40B4-BE49-F238E27FC236}">
                <a16:creationId xmlns:a16="http://schemas.microsoft.com/office/drawing/2014/main" id="{085B4DE0-89E4-4B19-BD64-9D623DFC3783}"/>
              </a:ext>
            </a:extLst>
          </p:cNvPr>
          <p:cNvSpPr txBox="1">
            <a:spLocks/>
          </p:cNvSpPr>
          <p:nvPr/>
        </p:nvSpPr>
        <p:spPr>
          <a:xfrm>
            <a:off x="5953341" y="4353719"/>
            <a:ext cx="5154984" cy="101022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2760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0" y="306802"/>
            <a:ext cx="10160000" cy="369332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287"/>
                </a:solidFill>
              </a:rPr>
              <a:t>FAL </a:t>
            </a:r>
            <a:r>
              <a:rPr lang="fr-FR" sz="2400" dirty="0"/>
              <a:t>– VOTRE DISTRICT PRECURSEUR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26905A-BA38-469D-BB3F-EF633E9D9068}"/>
              </a:ext>
            </a:extLst>
          </p:cNvPr>
          <p:cNvSpPr/>
          <p:nvPr/>
        </p:nvSpPr>
        <p:spPr>
          <a:xfrm>
            <a:off x="11437036" y="3036288"/>
            <a:ext cx="4735870" cy="71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tx1"/>
              </a:solidFill>
              <a:latin typeface="FFF Equipe" panose="02000503000000020004" pitchFamily="50" charset="0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6EEDA3E-A2D0-4CAD-A06A-4505E5C11F5B}"/>
              </a:ext>
            </a:extLst>
          </p:cNvPr>
          <p:cNvCxnSpPr>
            <a:cxnSpLocks/>
          </p:cNvCxnSpPr>
          <p:nvPr/>
        </p:nvCxnSpPr>
        <p:spPr>
          <a:xfrm>
            <a:off x="3861483" y="-748299"/>
            <a:ext cx="2003303" cy="0"/>
          </a:xfrm>
          <a:prstGeom prst="line">
            <a:avLst/>
          </a:prstGeom>
          <a:ln w="19050">
            <a:solidFill>
              <a:srgbClr val="003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EA1BB0-C8DE-9240-B73E-0FE2A9BB1666}"/>
              </a:ext>
            </a:extLst>
          </p:cNvPr>
          <p:cNvSpPr/>
          <p:nvPr/>
        </p:nvSpPr>
        <p:spPr>
          <a:xfrm>
            <a:off x="-164414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LA MARNE</a:t>
            </a: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0E9C5-C17B-D044-9900-68C2C527C355}"/>
              </a:ext>
            </a:extLst>
          </p:cNvPr>
          <p:cNvSpPr/>
          <p:nvPr/>
        </p:nvSpPr>
        <p:spPr>
          <a:xfrm>
            <a:off x="1984035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LA CÔTE D’AZUR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pic>
        <p:nvPicPr>
          <p:cNvPr id="34" name="Image 7">
            <a:extLst>
              <a:ext uri="{FF2B5EF4-FFF2-40B4-BE49-F238E27FC236}">
                <a16:creationId xmlns:a16="http://schemas.microsoft.com/office/drawing/2014/main" id="{4CDF2109-E9F8-F44E-BCDE-E297F382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7" y="1987123"/>
            <a:ext cx="1031379" cy="1318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EAD068-002F-9662-AAC2-32FEF28298E6}"/>
              </a:ext>
            </a:extLst>
          </p:cNvPr>
          <p:cNvSpPr/>
          <p:nvPr/>
        </p:nvSpPr>
        <p:spPr>
          <a:xfrm>
            <a:off x="4058016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D’INDRE ET LOIRE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79D80-A658-C2FC-FF61-A05C7C55E7E6}"/>
              </a:ext>
            </a:extLst>
          </p:cNvPr>
          <p:cNvSpPr/>
          <p:nvPr/>
        </p:nvSpPr>
        <p:spPr>
          <a:xfrm>
            <a:off x="6221378" y="3312843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DU TARN ET GARONNE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923F-B15F-6170-A820-FE91F3956513}"/>
              </a:ext>
            </a:extLst>
          </p:cNvPr>
          <p:cNvSpPr/>
          <p:nvPr/>
        </p:nvSpPr>
        <p:spPr>
          <a:xfrm>
            <a:off x="8115183" y="3314914"/>
            <a:ext cx="2535347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100" b="1" dirty="0">
                <a:solidFill>
                  <a:srgbClr val="112E5C"/>
                </a:solidFill>
                <a:latin typeface="FFF Equipe"/>
              </a:rPr>
              <a:t>DISTRICT DE L’EURE</a:t>
            </a:r>
            <a:endParaRPr lang="fr-FR" sz="1100" dirty="0">
              <a:solidFill>
                <a:srgbClr val="112E5C"/>
              </a:solidFill>
              <a:latin typeface="FFF Equipe" panose="02000503000000020004" pitchFamily="50" charset="0"/>
            </a:endParaRPr>
          </a:p>
        </p:txBody>
      </p:sp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2964EF3B-B51E-A54B-6AA5-3C830642A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0"/>
          <a:stretch/>
        </p:blipFill>
        <p:spPr bwMode="auto">
          <a:xfrm>
            <a:off x="2176736" y="1645289"/>
            <a:ext cx="2046909" cy="15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CT DE FOOTBALL D'INDRE-ET-LOIRE">
            <a:extLst>
              <a:ext uri="{FF2B5EF4-FFF2-40B4-BE49-F238E27FC236}">
                <a16:creationId xmlns:a16="http://schemas.microsoft.com/office/drawing/2014/main" id="{AFDA7470-A788-AC2F-339D-9AF1078D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24" y="1991897"/>
            <a:ext cx="1291553" cy="12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trict de l'Eure de Football | Évreux">
            <a:extLst>
              <a:ext uri="{FF2B5EF4-FFF2-40B4-BE49-F238E27FC236}">
                <a16:creationId xmlns:a16="http://schemas.microsoft.com/office/drawing/2014/main" id="{1F024A74-E59D-1ADE-E2C1-FB7CE89A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8274"/>
          <a:stretch/>
        </p:blipFill>
        <p:spPr bwMode="auto">
          <a:xfrm>
            <a:off x="8651053" y="2004670"/>
            <a:ext cx="1558951" cy="12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trict de Football de Tarn et Garonne">
            <a:extLst>
              <a:ext uri="{FF2B5EF4-FFF2-40B4-BE49-F238E27FC236}">
                <a16:creationId xmlns:a16="http://schemas.microsoft.com/office/drawing/2014/main" id="{8687E024-E264-9ED8-598F-C08B168A3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 bwMode="auto">
          <a:xfrm>
            <a:off x="6546242" y="1731234"/>
            <a:ext cx="1755558" cy="15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2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vert270" wrap="square" lIns="0" tIns="0" rIns="0" bIns="0" rtlCol="0">
        <a:spAutoFit/>
      </a:bodyPr>
      <a:lstStyle>
        <a:defPPr marL="12700">
          <a:lnSpc>
            <a:spcPts val="4750"/>
          </a:lnSpc>
          <a:defRPr sz="4000" b="1" spc="300" dirty="0">
            <a:solidFill>
              <a:srgbClr val="E20511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FF">
      <a:dk1>
        <a:srgbClr val="000000"/>
      </a:dk1>
      <a:lt1>
        <a:srgbClr val="FFFFFF"/>
      </a:lt1>
      <a:dk2>
        <a:srgbClr val="808080"/>
      </a:dk2>
      <a:lt2>
        <a:srgbClr val="808080"/>
      </a:lt2>
      <a:accent1>
        <a:srgbClr val="003287"/>
      </a:accent1>
      <a:accent2>
        <a:srgbClr val="E6002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003287"/>
      </a:hlink>
      <a:folHlink>
        <a:srgbClr val="E600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vert270" wrap="square" lIns="0" tIns="0" rIns="0" bIns="0" rtlCol="0">
        <a:spAutoFit/>
      </a:bodyPr>
      <a:lstStyle>
        <a:defPPr marL="12700">
          <a:lnSpc>
            <a:spcPts val="4750"/>
          </a:lnSpc>
          <a:defRPr sz="4000" b="1" spc="300" dirty="0">
            <a:solidFill>
              <a:srgbClr val="E20511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7658B35172C4D851401EDDF49900D" ma:contentTypeVersion="31" ma:contentTypeDescription="Crée un document." ma:contentTypeScope="" ma:versionID="f76f96912e9550d84fcc994b194a6c78">
  <xsd:schema xmlns:xsd="http://www.w3.org/2001/XMLSchema" xmlns:xs="http://www.w3.org/2001/XMLSchema" xmlns:p="http://schemas.microsoft.com/office/2006/metadata/properties" xmlns:ns1="http://schemas.microsoft.com/sharepoint/v3" xmlns:ns2="af1819b1-6c8f-4e1d-bbd8-2846ee1e0a46" xmlns:ns3="0a3caa0f-2ece-4afe-a8dd-fa78f715f61d" targetNamespace="http://schemas.microsoft.com/office/2006/metadata/properties" ma:root="true" ma:fieldsID="fc3d308e83b5b5913958ee25133398be" ns1:_="" ns2:_="" ns3:_="">
    <xsd:import namespace="http://schemas.microsoft.com/sharepoint/v3"/>
    <xsd:import namespace="af1819b1-6c8f-4e1d-bbd8-2846ee1e0a46"/>
    <xsd:import namespace="0a3caa0f-2ece-4afe-a8dd-fa78f715f6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Code_x0020_Appli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3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4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15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6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17" nillable="true" ma:displayName="Nombre de « J'aime »" ma:internalName="LikesCount">
      <xsd:simpleType>
        <xsd:restriction base="dms:Unknown"/>
      </xsd:simpleType>
    </xsd:element>
    <xsd:element name="LikedBy" ma:index="18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819b1-6c8f-4e1d-bbd8-2846ee1e0a46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7" nillable="true" ma:taxonomy="true" ma:internalName="TaxKeywordTaxHTField" ma:taxonomyFieldName="TaxKeyword" ma:displayName="Mots clés d’entreprise" ma:readOnly="false" ma:fieldId="{23f27201-bee3-471e-b2e7-b64fd8b7ca38}" ma:taxonomyMulti="true" ma:sspId="a02b0797-8790-4d11-916e-7e772664575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bc8d226e-0421-416a-8be7-a584b1cdfa55}" ma:internalName="TaxCatchAll" ma:showField="CatchAllData" ma:web="af1819b1-6c8f-4e1d-bbd8-2846ee1e0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SharedByUser" ma:index="19" nillable="true" ma:displayName="Dernier partage par heure par utilisateu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caa0f-2ece-4afe-a8dd-fa78f715f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de_x0020_Application" ma:index="31" nillable="true" ma:displayName="Code Application" ma:description="Code de l'application (entre 2 et 4 caractères)" ma:internalName="Code_x0020_Application">
      <xsd:simpleType>
        <xsd:restriction base="dms:Text">
          <xsd:maxLength value="4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KeywordTaxHTField xmlns="af1819b1-6c8f-4e1d-bbd8-2846ee1e0a46">
      <Terms xmlns="http://schemas.microsoft.com/office/infopath/2007/PartnerControls"/>
    </TaxKeywordTaxHTField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af1819b1-6c8f-4e1d-bbd8-2846ee1e0a46" xsi:nil="true"/>
    <RatedBy xmlns="http://schemas.microsoft.com/sharepoint/v3">
      <UserInfo>
        <DisplayName/>
        <AccountId xsi:nil="true"/>
        <AccountType/>
      </UserInfo>
    </RatedBy>
    <Code_x0020_Application xmlns="0a3caa0f-2ece-4afe-a8dd-fa78f715f6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B37DA-F101-4624-ABB0-151BAB78A563}">
  <ds:schemaRefs>
    <ds:schemaRef ds:uri="0a3caa0f-2ece-4afe-a8dd-fa78f715f61d"/>
    <ds:schemaRef ds:uri="af1819b1-6c8f-4e1d-bbd8-2846ee1e0a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819375-3637-47DB-8C0A-9D3F5056AE6D}">
  <ds:schemaRefs>
    <ds:schemaRef ds:uri="http://schemas.microsoft.com/office/2006/documentManagement/types"/>
    <ds:schemaRef ds:uri="af1819b1-6c8f-4e1d-bbd8-2846ee1e0a46"/>
    <ds:schemaRef ds:uri="http://www.w3.org/XML/1998/namespace"/>
    <ds:schemaRef ds:uri="http://purl.org/dc/elements/1.1/"/>
    <ds:schemaRef ds:uri="0a3caa0f-2ece-4afe-a8dd-fa78f715f61d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81A33C-1C1E-4888-A1A1-3DC29A127A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737</Words>
  <Application>Microsoft Office PowerPoint</Application>
  <PresentationFormat>Personnalisé</PresentationFormat>
  <Paragraphs>257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FFF Equipe</vt:lpstr>
      <vt:lpstr>FFF Hero Black</vt:lpstr>
      <vt:lpstr>Gisha</vt:lpstr>
      <vt:lpstr>Trebuchet MS</vt:lpstr>
      <vt:lpstr>Wingdings</vt:lpstr>
      <vt:lpstr>Office Theme</vt:lpstr>
      <vt:lpstr>1_Office Theme</vt:lpstr>
      <vt:lpstr>Présentation PowerPoint</vt:lpstr>
      <vt:lpstr>Poser des questions pendant le webinaire</vt:lpstr>
      <vt:lpstr>PROGRAMME</vt:lpstr>
      <vt:lpstr>Genèse du projet</vt:lpstr>
      <vt:lpstr>Présentation PowerPoint</vt:lpstr>
      <vt:lpstr>Présentation PowerPoint</vt:lpstr>
      <vt:lpstr>Présentation PowerPoint</vt:lpstr>
      <vt:lpstr>Les nouveautés</vt:lpstr>
      <vt:lpstr>Présentation PowerPoint</vt:lpstr>
      <vt:lpstr>Démonstration</vt:lpstr>
      <vt:lpstr>Présentation PowerPoint</vt:lpstr>
      <vt:lpstr>Présentation PowerPoint</vt:lpstr>
      <vt:lpstr>Questions / Réponses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MEROVIL Karim</dc:creator>
  <cp:keywords/>
  <dc:description/>
  <cp:lastModifiedBy>MORLIGHEM Kévin</cp:lastModifiedBy>
  <cp:revision>5</cp:revision>
  <dcterms:created xsi:type="dcterms:W3CDTF">2018-08-20T11:15:50Z</dcterms:created>
  <dcterms:modified xsi:type="dcterms:W3CDTF">2024-09-12T16:26:17Z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2018-08-09T22:00:00Z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2018-08-19T22:00:00Z</vt:filetime>
  </property>
  <property fmtid="{D5CDD505-2E9C-101B-9397-08002B2CF9AE}" pid="5" name="ContentTypeId">
    <vt:lpwstr>0x010100F2A7658B35172C4D851401EDDF49900D</vt:lpwstr>
  </property>
  <property fmtid="{D5CDD505-2E9C-101B-9397-08002B2CF9AE}" pid="6" name="AuthorIds_UIVersion_512">
    <vt:lpwstr>12</vt:lpwstr>
  </property>
  <property fmtid="{D5CDD505-2E9C-101B-9397-08002B2CF9AE}" pid="7" name="TaxKeyword">
    <vt:lpwstr/>
  </property>
  <property fmtid="{D5CDD505-2E9C-101B-9397-08002B2CF9AE}" pid="8" name="AuthorIds_UIVersion_3072">
    <vt:lpwstr>15</vt:lpwstr>
  </property>
</Properties>
</file>